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3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4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5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6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7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8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10.xml" ContentType="application/vnd.openxmlformats-officedocument.presentationml.notesSlide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notesSlides/notesSlide11.xml" ContentType="application/vnd.openxmlformats-officedocument.presentationml.notesSlide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12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13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notesSlides/notesSlide14.xml" ContentType="application/vnd.openxmlformats-officedocument.presentationml.notesSlid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notesSlides/notesSlide15.xml" ContentType="application/vnd.openxmlformats-officedocument.presentationml.notesSl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16.xml" ContentType="application/vnd.openxmlformats-officedocument.presentationml.notesSlide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notesSlides/notesSlide17.xml" ContentType="application/vnd.openxmlformats-officedocument.presentationml.notesSlide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notesSlides/notesSlide18.xml" ContentType="application/vnd.openxmlformats-officedocument.presentationml.notesSlide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notesSlides/notesSlide19.xml" ContentType="application/vnd.openxmlformats-officedocument.presentationml.notesSlide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notesSlides/notesSlide20.xml" ContentType="application/vnd.openxmlformats-officedocument.presentationml.notesSlide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notesSlides/notesSlide2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notesSlides/notesSlide22.xml" ContentType="application/vnd.openxmlformats-officedocument.presentationml.notesSlide+xml"/>
  <Override PartName="/ppt/tags/tag221.xml" ContentType="application/vnd.openxmlformats-officedocument.presentationml.tags+xml"/>
  <Override PartName="/ppt/notesSlides/notesSlide23.xml" ContentType="application/vnd.openxmlformats-officedocument.presentationml.notesSlide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notesSlides/notesSlide24.xml" ContentType="application/vnd.openxmlformats-officedocument.presentationml.notesSlide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notesSlides/notesSlide25.xml" ContentType="application/vnd.openxmlformats-officedocument.presentationml.notesSlide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notesSlides/notesSlide26.xml" ContentType="application/vnd.openxmlformats-officedocument.presentationml.notesSlide+xml"/>
  <Override PartName="/ppt/tags/tag344.xml" ContentType="application/vnd.openxmlformats-officedocument.presentationml.tags+xml"/>
  <Override PartName="/ppt/notesSlides/notesSlide27.xml" ContentType="application/vnd.openxmlformats-officedocument.presentationml.notesSlide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notesSlides/notesSlide28.xml" ContentType="application/vnd.openxmlformats-officedocument.presentationml.notesSlide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notesSlides/notesSlide29.xml" ContentType="application/vnd.openxmlformats-officedocument.presentationml.notesSlide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notesSlides/notesSlide30.xml" ContentType="application/vnd.openxmlformats-officedocument.presentationml.notesSlide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33"/>
  </p:notesMasterIdLst>
  <p:handoutMasterIdLst>
    <p:handoutMasterId r:id="rId34"/>
  </p:handoutMasterIdLst>
  <p:sldIdLst>
    <p:sldId id="859" r:id="rId2"/>
    <p:sldId id="875" r:id="rId3"/>
    <p:sldId id="876" r:id="rId4"/>
    <p:sldId id="1014" r:id="rId5"/>
    <p:sldId id="928" r:id="rId6"/>
    <p:sldId id="806" r:id="rId7"/>
    <p:sldId id="1015" r:id="rId8"/>
    <p:sldId id="1016" r:id="rId9"/>
    <p:sldId id="862" r:id="rId10"/>
    <p:sldId id="851" r:id="rId11"/>
    <p:sldId id="982" r:id="rId12"/>
    <p:sldId id="984" r:id="rId13"/>
    <p:sldId id="985" r:id="rId14"/>
    <p:sldId id="986" r:id="rId15"/>
    <p:sldId id="813" r:id="rId16"/>
    <p:sldId id="987" r:id="rId17"/>
    <p:sldId id="988" r:id="rId18"/>
    <p:sldId id="878" r:id="rId19"/>
    <p:sldId id="990" r:id="rId20"/>
    <p:sldId id="1008" r:id="rId21"/>
    <p:sldId id="947" r:id="rId22"/>
    <p:sldId id="948" r:id="rId23"/>
    <p:sldId id="1005" r:id="rId24"/>
    <p:sldId id="968" r:id="rId25"/>
    <p:sldId id="969" r:id="rId26"/>
    <p:sldId id="971" r:id="rId27"/>
    <p:sldId id="1006" r:id="rId28"/>
    <p:sldId id="973" r:id="rId29"/>
    <p:sldId id="974" r:id="rId30"/>
    <p:sldId id="976" r:id="rId31"/>
    <p:sldId id="852" r:id="rId3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88" kern="1200">
        <a:solidFill>
          <a:schemeClr val="tx1"/>
        </a:solidFill>
        <a:latin typeface="Arial" charset="0"/>
        <a:ea typeface="+mn-ea"/>
        <a:cs typeface="+mn-cs"/>
      </a:defRPr>
    </a:lvl1pPr>
    <a:lvl2pPr marL="397718" algn="l" rtl="0" fontAlgn="base">
      <a:spcBef>
        <a:spcPct val="0"/>
      </a:spcBef>
      <a:spcAft>
        <a:spcPct val="0"/>
      </a:spcAft>
      <a:defRPr kumimoji="1" sz="2088" kern="1200">
        <a:solidFill>
          <a:schemeClr val="tx1"/>
        </a:solidFill>
        <a:latin typeface="Arial" charset="0"/>
        <a:ea typeface="+mn-ea"/>
        <a:cs typeface="+mn-cs"/>
      </a:defRPr>
    </a:lvl2pPr>
    <a:lvl3pPr marL="795437" algn="l" rtl="0" fontAlgn="base">
      <a:spcBef>
        <a:spcPct val="0"/>
      </a:spcBef>
      <a:spcAft>
        <a:spcPct val="0"/>
      </a:spcAft>
      <a:defRPr kumimoji="1" sz="2088" kern="1200">
        <a:solidFill>
          <a:schemeClr val="tx1"/>
        </a:solidFill>
        <a:latin typeface="Arial" charset="0"/>
        <a:ea typeface="+mn-ea"/>
        <a:cs typeface="+mn-cs"/>
      </a:defRPr>
    </a:lvl3pPr>
    <a:lvl4pPr marL="1193155" algn="l" rtl="0" fontAlgn="base">
      <a:spcBef>
        <a:spcPct val="0"/>
      </a:spcBef>
      <a:spcAft>
        <a:spcPct val="0"/>
      </a:spcAft>
      <a:defRPr kumimoji="1" sz="2088" kern="1200">
        <a:solidFill>
          <a:schemeClr val="tx1"/>
        </a:solidFill>
        <a:latin typeface="Arial" charset="0"/>
        <a:ea typeface="+mn-ea"/>
        <a:cs typeface="+mn-cs"/>
      </a:defRPr>
    </a:lvl4pPr>
    <a:lvl5pPr marL="1590873" algn="l" rtl="0" fontAlgn="base">
      <a:spcBef>
        <a:spcPct val="0"/>
      </a:spcBef>
      <a:spcAft>
        <a:spcPct val="0"/>
      </a:spcAft>
      <a:defRPr kumimoji="1" sz="2088" kern="1200">
        <a:solidFill>
          <a:schemeClr val="tx1"/>
        </a:solidFill>
        <a:latin typeface="Arial" charset="0"/>
        <a:ea typeface="+mn-ea"/>
        <a:cs typeface="+mn-cs"/>
      </a:defRPr>
    </a:lvl5pPr>
    <a:lvl6pPr marL="1988591" algn="l" defTabSz="795437" rtl="0" eaLnBrk="1" latinLnBrk="0" hangingPunct="1">
      <a:defRPr kumimoji="1" sz="2088" kern="1200">
        <a:solidFill>
          <a:schemeClr val="tx1"/>
        </a:solidFill>
        <a:latin typeface="Arial" charset="0"/>
        <a:ea typeface="+mn-ea"/>
        <a:cs typeface="+mn-cs"/>
      </a:defRPr>
    </a:lvl6pPr>
    <a:lvl7pPr marL="2386310" algn="l" defTabSz="795437" rtl="0" eaLnBrk="1" latinLnBrk="0" hangingPunct="1">
      <a:defRPr kumimoji="1" sz="2088" kern="1200">
        <a:solidFill>
          <a:schemeClr val="tx1"/>
        </a:solidFill>
        <a:latin typeface="Arial" charset="0"/>
        <a:ea typeface="+mn-ea"/>
        <a:cs typeface="+mn-cs"/>
      </a:defRPr>
    </a:lvl7pPr>
    <a:lvl8pPr marL="2784028" algn="l" defTabSz="795437" rtl="0" eaLnBrk="1" latinLnBrk="0" hangingPunct="1">
      <a:defRPr kumimoji="1" sz="2088" kern="1200">
        <a:solidFill>
          <a:schemeClr val="tx1"/>
        </a:solidFill>
        <a:latin typeface="Arial" charset="0"/>
        <a:ea typeface="+mn-ea"/>
        <a:cs typeface="+mn-cs"/>
      </a:defRPr>
    </a:lvl8pPr>
    <a:lvl9pPr marL="3181746" algn="l" defTabSz="795437" rtl="0" eaLnBrk="1" latinLnBrk="0" hangingPunct="1">
      <a:defRPr kumimoji="1" sz="2088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258FFC3A-203D-4524-AEAE-8CD5A50254CC}">
          <p14:sldIdLst>
            <p14:sldId id="859"/>
            <p14:sldId id="875"/>
            <p14:sldId id="876"/>
            <p14:sldId id="1014"/>
            <p14:sldId id="928"/>
            <p14:sldId id="806"/>
            <p14:sldId id="1015"/>
            <p14:sldId id="1016"/>
            <p14:sldId id="862"/>
            <p14:sldId id="851"/>
            <p14:sldId id="982"/>
            <p14:sldId id="984"/>
            <p14:sldId id="985"/>
            <p14:sldId id="986"/>
            <p14:sldId id="813"/>
            <p14:sldId id="987"/>
            <p14:sldId id="988"/>
            <p14:sldId id="878"/>
            <p14:sldId id="990"/>
            <p14:sldId id="1008"/>
            <p14:sldId id="947"/>
            <p14:sldId id="948"/>
            <p14:sldId id="1005"/>
            <p14:sldId id="968"/>
            <p14:sldId id="969"/>
            <p14:sldId id="971"/>
            <p14:sldId id="1006"/>
            <p14:sldId id="973"/>
            <p14:sldId id="974"/>
            <p14:sldId id="976"/>
            <p14:sldId id="852"/>
          </p14:sldIdLst>
        </p14:section>
        <p14:section name="Section sans titre" id="{121367F0-7D0E-44AD-9E1B-BF976D3F1E3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Savard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66FF"/>
    <a:srgbClr val="00CCFF"/>
    <a:srgbClr val="0099FF"/>
    <a:srgbClr val="66CCFF"/>
    <a:srgbClr val="000000"/>
    <a:srgbClr val="99CC00"/>
    <a:srgbClr val="B2B2B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72739" autoAdjust="0"/>
  </p:normalViewPr>
  <p:slideViewPr>
    <p:cSldViewPr>
      <p:cViewPr varScale="1">
        <p:scale>
          <a:sx n="62" d="100"/>
          <a:sy n="62" d="100"/>
        </p:scale>
        <p:origin x="185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2" y="-10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D28B64-17C6-4508-ACCA-844B86804979}" type="doc">
      <dgm:prSet loTypeId="urn:microsoft.com/office/officeart/2008/layout/HorizontalMultiLevelHierarchy" loCatId="hierarchy" qsTypeId="urn:microsoft.com/office/officeart/2005/8/quickstyle/3d4" qsCatId="3D" csTypeId="urn:microsoft.com/office/officeart/2005/8/colors/accent3_2" csCatId="accent3" phldr="1"/>
      <dgm:spPr/>
      <dgm:t>
        <a:bodyPr/>
        <a:lstStyle/>
        <a:p>
          <a:endParaRPr lang="fr-CA"/>
        </a:p>
      </dgm:t>
    </dgm:pt>
    <dgm:pt modelId="{E3FD1DC0-ED8F-4CF6-B927-124418DADBC5}">
      <dgm:prSet phldrT="[Texte]" custT="1"/>
      <dgm:spPr/>
      <dgm:t>
        <a:bodyPr/>
        <a:lstStyle/>
        <a:p>
          <a:r>
            <a:rPr lang="fr-FR" sz="2600" b="1" noProof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Variables</a:t>
          </a:r>
        </a:p>
      </dgm:t>
    </dgm:pt>
    <dgm:pt modelId="{55CB7791-A2A3-4F11-8591-C577C15DF606}" type="parTrans" cxnId="{AABD31B9-E057-4F0A-9F45-A5110C0E94B3}">
      <dgm:prSet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6F9CCE5-C07B-4096-8F50-A2C85DDF0117}" type="sibTrans" cxnId="{AABD31B9-E057-4F0A-9F45-A5110C0E94B3}">
      <dgm:prSet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D18C50A-1441-4ED0-8EB8-366DD4C14906}">
      <dgm:prSet phldrT="[Texte]" custT="1"/>
      <dgm:spPr/>
      <dgm:t>
        <a:bodyPr/>
        <a:lstStyle/>
        <a:p>
          <a:r>
            <a:rPr lang="fr-FR" sz="20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Diagramme en secteurs (peu de catégories)</a:t>
          </a:r>
        </a:p>
      </dgm:t>
    </dgm:pt>
    <dgm:pt modelId="{24029F87-4AAF-41EF-9B53-E90643D67486}" type="parTrans" cxnId="{94FCF6C1-F72A-4057-A323-C0D8EA795CC9}">
      <dgm:prSet custT="1"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F467FCBE-F296-4FA8-963F-4594C514C084}" type="sibTrans" cxnId="{94FCF6C1-F72A-4057-A323-C0D8EA795CC9}">
      <dgm:prSet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C0B3ED0B-4E50-46E8-BF25-19510365CB11}">
      <dgm:prSet phldrT="[Texte]" custT="1"/>
      <dgm:spPr/>
      <dgm:t>
        <a:bodyPr/>
        <a:lstStyle/>
        <a:p>
          <a:r>
            <a:rPr lang="fr-FR" sz="24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Ordinale</a:t>
          </a:r>
        </a:p>
      </dgm:t>
    </dgm:pt>
    <dgm:pt modelId="{55A45ACF-AC58-44A6-B58E-F76D21D099AF}" type="parTrans" cxnId="{4CA9B0D6-60D5-4970-89D8-F9620494CA9C}">
      <dgm:prSet custT="1"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A1D8CCB-6976-46F5-8B5A-1A979D2B990B}" type="sibTrans" cxnId="{4CA9B0D6-60D5-4970-89D8-F9620494CA9C}">
      <dgm:prSet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A2F39B7F-6904-4BE0-9210-C14CD5336A76}">
      <dgm:prSet custT="1"/>
      <dgm:spPr/>
      <dgm:t>
        <a:bodyPr/>
        <a:lstStyle/>
        <a:p>
          <a:r>
            <a:rPr lang="fr-FR" sz="24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Nominale</a:t>
          </a:r>
        </a:p>
      </dgm:t>
    </dgm:pt>
    <dgm:pt modelId="{480C373C-25DA-4B67-A6F7-DC06EB33A395}" type="parTrans" cxnId="{A2D37B8B-C320-46A2-8468-EF3036D4BB61}">
      <dgm:prSet custT="1"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2560C9D5-BB5E-4B3A-9B28-C4975716DA93}" type="sibTrans" cxnId="{A2D37B8B-C320-46A2-8468-EF3036D4BB61}">
      <dgm:prSet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81656C1B-3CD5-4DAB-B42B-B948335F19C3}">
      <dgm:prSet custT="1"/>
      <dgm:spPr/>
      <dgm:t>
        <a:bodyPr/>
        <a:lstStyle/>
        <a:p>
          <a:r>
            <a:rPr lang="fr-FR" sz="24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Discrète</a:t>
          </a:r>
        </a:p>
      </dgm:t>
    </dgm:pt>
    <dgm:pt modelId="{08B444F2-1A56-42D5-8A47-93F5B0EA4102}" type="parTrans" cxnId="{57ED3BAD-8832-4580-9458-44C3128E80F2}">
      <dgm:prSet custT="1"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EB3FD36F-0D7F-49E5-A0CD-BE23E61567F1}" type="sibTrans" cxnId="{57ED3BAD-8832-4580-9458-44C3128E80F2}">
      <dgm:prSet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E073DA82-2B35-47B1-B37B-815B8C3BD81C}">
      <dgm:prSet custT="1"/>
      <dgm:spPr/>
      <dgm:t>
        <a:bodyPr/>
        <a:lstStyle/>
        <a:p>
          <a:r>
            <a:rPr lang="fr-FR" sz="24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Continue</a:t>
          </a:r>
        </a:p>
      </dgm:t>
    </dgm:pt>
    <dgm:pt modelId="{80D13296-EC13-4442-927B-D84F8CC11775}" type="parTrans" cxnId="{7F6F8164-8A08-4B10-812B-11FAFD8F8988}">
      <dgm:prSet custT="1"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79DBD0C6-9BF4-4A6D-A3F9-57CB45403E4E}" type="sibTrans" cxnId="{7F6F8164-8A08-4B10-812B-11FAFD8F8988}">
      <dgm:prSet/>
      <dgm:spPr/>
      <dgm:t>
        <a:bodyPr/>
        <a:lstStyle/>
        <a:p>
          <a:endParaRPr lang="fr-FR" sz="24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32FA9634-103B-4A26-B268-28351A401F60}">
      <dgm:prSet phldrT="[Texte]" custT="1"/>
      <dgm:spPr/>
      <dgm:t>
        <a:bodyPr/>
        <a:lstStyle/>
        <a:p>
          <a:r>
            <a:rPr lang="fr-FR" sz="200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Diag</a:t>
          </a:r>
          <a:r>
            <a:rPr lang="fr-FR" sz="20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 en barres horizontales (8 catégories+)</a:t>
          </a:r>
        </a:p>
      </dgm:t>
    </dgm:pt>
    <dgm:pt modelId="{D0EDC5D9-1421-4269-B995-76E1BFC70ABF}" type="parTrans" cxnId="{96539908-4EA0-4185-A9B5-7D24A7DAC908}">
      <dgm:prSet/>
      <dgm:spPr/>
      <dgm:t>
        <a:bodyPr/>
        <a:lstStyle/>
        <a:p>
          <a:endParaRPr lang="fr-FR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EEFF22-A832-4838-9DF4-BBEA19F6BC00}" type="sibTrans" cxnId="{96539908-4EA0-4185-A9B5-7D24A7DAC908}">
      <dgm:prSet/>
      <dgm:spPr/>
      <dgm:t>
        <a:bodyPr/>
        <a:lstStyle/>
        <a:p>
          <a:endParaRPr lang="fr-FR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029864-8BC3-411A-8A85-FD0684CAB22F}">
      <dgm:prSet phldrT="[Texte]" custT="1"/>
      <dgm:spPr/>
      <dgm:t>
        <a:bodyPr/>
        <a:lstStyle/>
        <a:p>
          <a:r>
            <a:rPr lang="fr-FR" sz="20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Diagramme en barres verticales</a:t>
          </a:r>
        </a:p>
      </dgm:t>
    </dgm:pt>
    <dgm:pt modelId="{C8A41538-4C0A-49E1-8E7C-9C47213090BD}" type="parTrans" cxnId="{D9980DA4-2D4B-4A72-9ECD-7DC94912A33A}">
      <dgm:prSet/>
      <dgm:spPr/>
      <dgm:t>
        <a:bodyPr/>
        <a:lstStyle/>
        <a:p>
          <a:endParaRPr lang="fr-FR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2BEE1B-90A1-4995-8D0E-CDE1C10F9379}" type="sibTrans" cxnId="{D9980DA4-2D4B-4A72-9ECD-7DC94912A33A}">
      <dgm:prSet/>
      <dgm:spPr/>
      <dgm:t>
        <a:bodyPr/>
        <a:lstStyle/>
        <a:p>
          <a:endParaRPr lang="fr-FR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B04D3B-A57B-4FD5-9D88-BE52CA0D4CAC}">
      <dgm:prSet phldrT="[Texte]" custT="1"/>
      <dgm:spPr/>
      <dgm:t>
        <a:bodyPr/>
        <a:lstStyle/>
        <a:p>
          <a:r>
            <a:rPr lang="fr-FR" sz="20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Diagramme en bâtons (linéaires)</a:t>
          </a:r>
        </a:p>
      </dgm:t>
    </dgm:pt>
    <dgm:pt modelId="{1EDEEDAA-B866-4852-BCE5-C55C5BD8D3DD}" type="parTrans" cxnId="{62EA9E57-B83A-45A4-8B09-D69735E7C6F1}">
      <dgm:prSet/>
      <dgm:spPr/>
      <dgm:t>
        <a:bodyPr/>
        <a:lstStyle/>
        <a:p>
          <a:endParaRPr lang="fr-FR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5AEDEA-4CD7-493F-A05D-3F2B9CE5B475}" type="sibTrans" cxnId="{62EA9E57-B83A-45A4-8B09-D69735E7C6F1}">
      <dgm:prSet/>
      <dgm:spPr/>
      <dgm:t>
        <a:bodyPr/>
        <a:lstStyle/>
        <a:p>
          <a:endParaRPr lang="fr-FR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50BD30-B257-4A02-8691-8497C9C62FBE}">
      <dgm:prSet phldrT="[Texte]" custT="1"/>
      <dgm:spPr/>
      <dgm:t>
        <a:bodyPr/>
        <a:lstStyle/>
        <a:p>
          <a:r>
            <a:rPr lang="fr-FR" sz="20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Histogramme (en classes)</a:t>
          </a:r>
        </a:p>
      </dgm:t>
    </dgm:pt>
    <dgm:pt modelId="{113C5E49-39FC-4ED9-8B4F-8656311BA84D}" type="parTrans" cxnId="{237D51A8-8FB1-4445-B57F-7F8B9074BD3B}">
      <dgm:prSet/>
      <dgm:spPr/>
      <dgm:t>
        <a:bodyPr/>
        <a:lstStyle/>
        <a:p>
          <a:endParaRPr lang="fr-FR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F849E8-6AD4-4A21-957D-CFE0CD52CB5D}" type="sibTrans" cxnId="{237D51A8-8FB1-4445-B57F-7F8B9074BD3B}">
      <dgm:prSet/>
      <dgm:spPr/>
      <dgm:t>
        <a:bodyPr/>
        <a:lstStyle/>
        <a:p>
          <a:endParaRPr lang="fr-FR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34A05C-01D4-4C00-9520-54C47C95F952}">
      <dgm:prSet custT="1"/>
      <dgm:spPr/>
      <dgm:t>
        <a:bodyPr/>
        <a:lstStyle/>
        <a:p>
          <a:r>
            <a:rPr lang="en-CA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Polygone</a:t>
          </a:r>
          <a:r>
            <a:rPr lang="en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(</a:t>
          </a:r>
          <a:r>
            <a:rPr lang="en-CA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courbe</a:t>
          </a:r>
          <a:r>
            <a:rPr lang="en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)</a:t>
          </a:r>
          <a:endParaRPr lang="fr-CA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FA1C18B-AAFD-40A2-9BB3-9EFD69F79BAF}" type="parTrans" cxnId="{D7252237-41A8-4FE8-98E9-72C0837DC26B}">
      <dgm:prSet/>
      <dgm:spPr/>
      <dgm:t>
        <a:bodyPr/>
        <a:lstStyle/>
        <a:p>
          <a:endParaRPr lang="fr-CA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869211-5D59-4901-B523-BDF746FD857F}" type="sibTrans" cxnId="{D7252237-41A8-4FE8-98E9-72C0837DC26B}">
      <dgm:prSet/>
      <dgm:spPr/>
      <dgm:t>
        <a:bodyPr/>
        <a:lstStyle/>
        <a:p>
          <a:endParaRPr lang="fr-CA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C24FB6-BEAE-4539-943B-1DF5E7720017}">
      <dgm:prSet custT="1"/>
      <dgm:spPr/>
      <dgm:t>
        <a:bodyPr/>
        <a:lstStyle/>
        <a:p>
          <a:r>
            <a: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Courbe de tendance (temps)</a:t>
          </a:r>
        </a:p>
      </dgm:t>
    </dgm:pt>
    <dgm:pt modelId="{F7811A3E-F299-4D5B-8A35-764A60E3B0F3}" type="parTrans" cxnId="{FD91904B-5A03-462F-BA3D-1C4D0E0D7BBE}">
      <dgm:prSet/>
      <dgm:spPr/>
      <dgm:t>
        <a:bodyPr/>
        <a:lstStyle/>
        <a:p>
          <a:endParaRPr lang="fr-CA"/>
        </a:p>
      </dgm:t>
    </dgm:pt>
    <dgm:pt modelId="{CE1F8904-DCC9-4313-9F5C-EEB1FC69C612}" type="sibTrans" cxnId="{FD91904B-5A03-462F-BA3D-1C4D0E0D7BBE}">
      <dgm:prSet/>
      <dgm:spPr/>
      <dgm:t>
        <a:bodyPr/>
        <a:lstStyle/>
        <a:p>
          <a:endParaRPr lang="fr-CA"/>
        </a:p>
      </dgm:t>
    </dgm:pt>
    <dgm:pt modelId="{224DE51F-563C-4882-B3C2-25DACA702A42}" type="pres">
      <dgm:prSet presAssocID="{BAD28B64-17C6-4508-ACCA-844B8680497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B69CD30-2892-496C-A762-D44C69721025}" type="pres">
      <dgm:prSet presAssocID="{E3FD1DC0-ED8F-4CF6-B927-124418DADBC5}" presName="root1" presStyleCnt="0"/>
      <dgm:spPr/>
    </dgm:pt>
    <dgm:pt modelId="{5E776128-CD23-4419-A6E6-8529B19A09E1}" type="pres">
      <dgm:prSet presAssocID="{E3FD1DC0-ED8F-4CF6-B927-124418DADBC5}" presName="LevelOneTextNode" presStyleLbl="node0" presStyleIdx="0" presStyleCnt="1" custScaleY="81174">
        <dgm:presLayoutVars>
          <dgm:chPref val="3"/>
        </dgm:presLayoutVars>
      </dgm:prSet>
      <dgm:spPr/>
    </dgm:pt>
    <dgm:pt modelId="{6D57F9B2-75B1-4DB0-BDBA-665D37C1FB58}" type="pres">
      <dgm:prSet presAssocID="{E3FD1DC0-ED8F-4CF6-B927-124418DADBC5}" presName="level2hierChild" presStyleCnt="0"/>
      <dgm:spPr/>
    </dgm:pt>
    <dgm:pt modelId="{3D0FAEE9-35CC-476B-B855-EED416755210}" type="pres">
      <dgm:prSet presAssocID="{480C373C-25DA-4B67-A6F7-DC06EB33A395}" presName="conn2-1" presStyleLbl="parChTrans1D2" presStyleIdx="0" presStyleCnt="4"/>
      <dgm:spPr/>
    </dgm:pt>
    <dgm:pt modelId="{0225ABAA-77A8-46E9-9571-B7A60C457339}" type="pres">
      <dgm:prSet presAssocID="{480C373C-25DA-4B67-A6F7-DC06EB33A395}" presName="connTx" presStyleLbl="parChTrans1D2" presStyleIdx="0" presStyleCnt="4"/>
      <dgm:spPr/>
    </dgm:pt>
    <dgm:pt modelId="{140248A5-7C40-46F7-B0C7-701BC9479DF4}" type="pres">
      <dgm:prSet presAssocID="{A2F39B7F-6904-4BE0-9210-C14CD5336A76}" presName="root2" presStyleCnt="0"/>
      <dgm:spPr/>
    </dgm:pt>
    <dgm:pt modelId="{6C90C847-6BA9-4DA8-A07E-BA00AA0E7073}" type="pres">
      <dgm:prSet presAssocID="{A2F39B7F-6904-4BE0-9210-C14CD5336A76}" presName="LevelTwoTextNode" presStyleLbl="node2" presStyleIdx="0" presStyleCnt="4" custScaleX="62103" custScaleY="77255">
        <dgm:presLayoutVars>
          <dgm:chPref val="3"/>
        </dgm:presLayoutVars>
      </dgm:prSet>
      <dgm:spPr/>
    </dgm:pt>
    <dgm:pt modelId="{7C941694-5B57-4E45-B870-C29A013309EE}" type="pres">
      <dgm:prSet presAssocID="{A2F39B7F-6904-4BE0-9210-C14CD5336A76}" presName="level3hierChild" presStyleCnt="0"/>
      <dgm:spPr/>
    </dgm:pt>
    <dgm:pt modelId="{CB0FF6CF-7DD1-4362-B674-C55AAC65979B}" type="pres">
      <dgm:prSet presAssocID="{24029F87-4AAF-41EF-9B53-E90643D67486}" presName="conn2-1" presStyleLbl="parChTrans1D3" presStyleIdx="0" presStyleCnt="7"/>
      <dgm:spPr/>
    </dgm:pt>
    <dgm:pt modelId="{8DE48433-AA47-4C49-9C99-F5ABACE40D9A}" type="pres">
      <dgm:prSet presAssocID="{24029F87-4AAF-41EF-9B53-E90643D67486}" presName="connTx" presStyleLbl="parChTrans1D3" presStyleIdx="0" presStyleCnt="7"/>
      <dgm:spPr/>
    </dgm:pt>
    <dgm:pt modelId="{D08E6374-2306-4649-BB7E-41625912DC52}" type="pres">
      <dgm:prSet presAssocID="{FD18C50A-1441-4ED0-8EB8-366DD4C14906}" presName="root2" presStyleCnt="0"/>
      <dgm:spPr/>
    </dgm:pt>
    <dgm:pt modelId="{DE7AD7DB-0603-4092-8542-2B130CA7A14D}" type="pres">
      <dgm:prSet presAssocID="{FD18C50A-1441-4ED0-8EB8-366DD4C14906}" presName="LevelTwoTextNode" presStyleLbl="node3" presStyleIdx="0" presStyleCnt="7" custScaleX="217805" custScaleY="35635">
        <dgm:presLayoutVars>
          <dgm:chPref val="3"/>
        </dgm:presLayoutVars>
      </dgm:prSet>
      <dgm:spPr/>
    </dgm:pt>
    <dgm:pt modelId="{BA8040CB-2BA5-4F58-B176-FD285CB7DBD6}" type="pres">
      <dgm:prSet presAssocID="{FD18C50A-1441-4ED0-8EB8-366DD4C14906}" presName="level3hierChild" presStyleCnt="0"/>
      <dgm:spPr/>
    </dgm:pt>
    <dgm:pt modelId="{328B1C70-C54A-4DC5-B159-85D60187E319}" type="pres">
      <dgm:prSet presAssocID="{D0EDC5D9-1421-4269-B995-76E1BFC70ABF}" presName="conn2-1" presStyleLbl="parChTrans1D3" presStyleIdx="1" presStyleCnt="7"/>
      <dgm:spPr/>
    </dgm:pt>
    <dgm:pt modelId="{724243BA-B3E9-4782-87C3-E2EFB3383F20}" type="pres">
      <dgm:prSet presAssocID="{D0EDC5D9-1421-4269-B995-76E1BFC70ABF}" presName="connTx" presStyleLbl="parChTrans1D3" presStyleIdx="1" presStyleCnt="7"/>
      <dgm:spPr/>
    </dgm:pt>
    <dgm:pt modelId="{800D3ED3-B141-411C-95E4-B1FA51AFECAF}" type="pres">
      <dgm:prSet presAssocID="{32FA9634-103B-4A26-B268-28351A401F60}" presName="root2" presStyleCnt="0"/>
      <dgm:spPr/>
    </dgm:pt>
    <dgm:pt modelId="{478671DF-50D1-4512-915A-0224020B981B}" type="pres">
      <dgm:prSet presAssocID="{32FA9634-103B-4A26-B268-28351A401F60}" presName="LevelTwoTextNode" presStyleLbl="node3" presStyleIdx="1" presStyleCnt="7" custScaleX="217805" custScaleY="33237">
        <dgm:presLayoutVars>
          <dgm:chPref val="3"/>
        </dgm:presLayoutVars>
      </dgm:prSet>
      <dgm:spPr/>
    </dgm:pt>
    <dgm:pt modelId="{6485A627-66BB-4A5F-B9B7-05676713AA3B}" type="pres">
      <dgm:prSet presAssocID="{32FA9634-103B-4A26-B268-28351A401F60}" presName="level3hierChild" presStyleCnt="0"/>
      <dgm:spPr/>
    </dgm:pt>
    <dgm:pt modelId="{AF2E7E52-EBF9-4CE2-AA88-EE75409E6183}" type="pres">
      <dgm:prSet presAssocID="{55A45ACF-AC58-44A6-B58E-F76D21D099AF}" presName="conn2-1" presStyleLbl="parChTrans1D2" presStyleIdx="1" presStyleCnt="4"/>
      <dgm:spPr/>
    </dgm:pt>
    <dgm:pt modelId="{759E100D-EA10-4298-B7C4-4AD226B2BA98}" type="pres">
      <dgm:prSet presAssocID="{55A45ACF-AC58-44A6-B58E-F76D21D099AF}" presName="connTx" presStyleLbl="parChTrans1D2" presStyleIdx="1" presStyleCnt="4"/>
      <dgm:spPr/>
    </dgm:pt>
    <dgm:pt modelId="{A8C6AD7A-47FA-4FD9-8906-0382310B6FF9}" type="pres">
      <dgm:prSet presAssocID="{C0B3ED0B-4E50-46E8-BF25-19510365CB11}" presName="root2" presStyleCnt="0"/>
      <dgm:spPr/>
    </dgm:pt>
    <dgm:pt modelId="{82532E81-DAA6-43CD-98CD-A8D270F111A0}" type="pres">
      <dgm:prSet presAssocID="{C0B3ED0B-4E50-46E8-BF25-19510365CB11}" presName="LevelTwoTextNode" presStyleLbl="node2" presStyleIdx="1" presStyleCnt="4" custScaleX="60346" custScaleY="61954">
        <dgm:presLayoutVars>
          <dgm:chPref val="3"/>
        </dgm:presLayoutVars>
      </dgm:prSet>
      <dgm:spPr/>
    </dgm:pt>
    <dgm:pt modelId="{34893F10-555E-4DEC-A8C8-33CC5BCC73E6}" type="pres">
      <dgm:prSet presAssocID="{C0B3ED0B-4E50-46E8-BF25-19510365CB11}" presName="level3hierChild" presStyleCnt="0"/>
      <dgm:spPr/>
    </dgm:pt>
    <dgm:pt modelId="{C58C2B50-FD15-4D1A-ABF1-8E6C3C444728}" type="pres">
      <dgm:prSet presAssocID="{C8A41538-4C0A-49E1-8E7C-9C47213090BD}" presName="conn2-1" presStyleLbl="parChTrans1D3" presStyleIdx="2" presStyleCnt="7"/>
      <dgm:spPr/>
    </dgm:pt>
    <dgm:pt modelId="{7BCBC74E-79D0-4049-90CF-4A34528DDD0D}" type="pres">
      <dgm:prSet presAssocID="{C8A41538-4C0A-49E1-8E7C-9C47213090BD}" presName="connTx" presStyleLbl="parChTrans1D3" presStyleIdx="2" presStyleCnt="7"/>
      <dgm:spPr/>
    </dgm:pt>
    <dgm:pt modelId="{C144062E-F42A-4209-84CC-A9DDC7347F26}" type="pres">
      <dgm:prSet presAssocID="{81029864-8BC3-411A-8A85-FD0684CAB22F}" presName="root2" presStyleCnt="0"/>
      <dgm:spPr/>
    </dgm:pt>
    <dgm:pt modelId="{3C1F8A4B-EA7A-4038-A37F-F5671CCB83BC}" type="pres">
      <dgm:prSet presAssocID="{81029864-8BC3-411A-8A85-FD0684CAB22F}" presName="LevelTwoTextNode" presStyleLbl="node3" presStyleIdx="2" presStyleCnt="7" custScaleX="218147" custScaleY="36351">
        <dgm:presLayoutVars>
          <dgm:chPref val="3"/>
        </dgm:presLayoutVars>
      </dgm:prSet>
      <dgm:spPr/>
    </dgm:pt>
    <dgm:pt modelId="{568AAEF7-9245-4901-A5F0-084CDA6CBB1E}" type="pres">
      <dgm:prSet presAssocID="{81029864-8BC3-411A-8A85-FD0684CAB22F}" presName="level3hierChild" presStyleCnt="0"/>
      <dgm:spPr/>
    </dgm:pt>
    <dgm:pt modelId="{4B23D00C-293A-4BB5-B56D-46A05CB2405D}" type="pres">
      <dgm:prSet presAssocID="{08B444F2-1A56-42D5-8A47-93F5B0EA4102}" presName="conn2-1" presStyleLbl="parChTrans1D2" presStyleIdx="2" presStyleCnt="4"/>
      <dgm:spPr/>
    </dgm:pt>
    <dgm:pt modelId="{F1B85947-F68C-41C0-8714-1CA831A5A83D}" type="pres">
      <dgm:prSet presAssocID="{08B444F2-1A56-42D5-8A47-93F5B0EA4102}" presName="connTx" presStyleLbl="parChTrans1D2" presStyleIdx="2" presStyleCnt="4"/>
      <dgm:spPr/>
    </dgm:pt>
    <dgm:pt modelId="{AD7C4997-449F-48E9-8C9A-2F97BCCC1AB8}" type="pres">
      <dgm:prSet presAssocID="{81656C1B-3CD5-4DAB-B42B-B948335F19C3}" presName="root2" presStyleCnt="0"/>
      <dgm:spPr/>
    </dgm:pt>
    <dgm:pt modelId="{2F9E32C3-C773-48CB-B263-9767D0DF5A00}" type="pres">
      <dgm:prSet presAssocID="{81656C1B-3CD5-4DAB-B42B-B948335F19C3}" presName="LevelTwoTextNode" presStyleLbl="node2" presStyleIdx="2" presStyleCnt="4" custScaleX="63590" custScaleY="62760">
        <dgm:presLayoutVars>
          <dgm:chPref val="3"/>
        </dgm:presLayoutVars>
      </dgm:prSet>
      <dgm:spPr/>
    </dgm:pt>
    <dgm:pt modelId="{1CE29586-C60C-47C2-822D-79A9EA5BBCCB}" type="pres">
      <dgm:prSet presAssocID="{81656C1B-3CD5-4DAB-B42B-B948335F19C3}" presName="level3hierChild" presStyleCnt="0"/>
      <dgm:spPr/>
    </dgm:pt>
    <dgm:pt modelId="{C9939715-844A-4E9A-B91C-DCAD9834BA1B}" type="pres">
      <dgm:prSet presAssocID="{1EDEEDAA-B866-4852-BCE5-C55C5BD8D3DD}" presName="conn2-1" presStyleLbl="parChTrans1D3" presStyleIdx="3" presStyleCnt="7"/>
      <dgm:spPr/>
    </dgm:pt>
    <dgm:pt modelId="{977B2184-2A6D-422C-8E0B-2F55ADF24131}" type="pres">
      <dgm:prSet presAssocID="{1EDEEDAA-B866-4852-BCE5-C55C5BD8D3DD}" presName="connTx" presStyleLbl="parChTrans1D3" presStyleIdx="3" presStyleCnt="7"/>
      <dgm:spPr/>
    </dgm:pt>
    <dgm:pt modelId="{53238F41-482C-44D7-A7F7-691623D60DE3}" type="pres">
      <dgm:prSet presAssocID="{E8B04D3B-A57B-4FD5-9D88-BE52CA0D4CAC}" presName="root2" presStyleCnt="0"/>
      <dgm:spPr/>
    </dgm:pt>
    <dgm:pt modelId="{A4B76892-7990-4DDB-B288-5EEA38B72B9C}" type="pres">
      <dgm:prSet presAssocID="{E8B04D3B-A57B-4FD5-9D88-BE52CA0D4CAC}" presName="LevelTwoTextNode" presStyleLbl="node3" presStyleIdx="3" presStyleCnt="7" custScaleX="214903" custScaleY="42608">
        <dgm:presLayoutVars>
          <dgm:chPref val="3"/>
        </dgm:presLayoutVars>
      </dgm:prSet>
      <dgm:spPr/>
    </dgm:pt>
    <dgm:pt modelId="{D4DB9EBB-D256-4455-938E-10089B369F38}" type="pres">
      <dgm:prSet presAssocID="{E8B04D3B-A57B-4FD5-9D88-BE52CA0D4CAC}" presName="level3hierChild" presStyleCnt="0"/>
      <dgm:spPr/>
    </dgm:pt>
    <dgm:pt modelId="{54AC25F5-B545-4DE8-8CF4-E3BEE86D56BA}" type="pres">
      <dgm:prSet presAssocID="{F7811A3E-F299-4D5B-8A35-764A60E3B0F3}" presName="conn2-1" presStyleLbl="parChTrans1D3" presStyleIdx="4" presStyleCnt="7"/>
      <dgm:spPr/>
    </dgm:pt>
    <dgm:pt modelId="{B77C74B3-A800-45A7-A8E7-487DB31A4FC1}" type="pres">
      <dgm:prSet presAssocID="{F7811A3E-F299-4D5B-8A35-764A60E3B0F3}" presName="connTx" presStyleLbl="parChTrans1D3" presStyleIdx="4" presStyleCnt="7"/>
      <dgm:spPr/>
    </dgm:pt>
    <dgm:pt modelId="{7B8FD2F6-B7D5-44FC-BD4E-F3318F43BC09}" type="pres">
      <dgm:prSet presAssocID="{0AC24FB6-BEAE-4539-943B-1DF5E7720017}" presName="root2" presStyleCnt="0"/>
      <dgm:spPr/>
    </dgm:pt>
    <dgm:pt modelId="{1EC08DE3-54E1-4E6C-AAB4-A7485F641651}" type="pres">
      <dgm:prSet presAssocID="{0AC24FB6-BEAE-4539-943B-1DF5E7720017}" presName="LevelTwoTextNode" presStyleLbl="node3" presStyleIdx="4" presStyleCnt="7" custScaleX="212705" custScaleY="36107">
        <dgm:presLayoutVars>
          <dgm:chPref val="3"/>
        </dgm:presLayoutVars>
      </dgm:prSet>
      <dgm:spPr/>
    </dgm:pt>
    <dgm:pt modelId="{573988F0-1C71-49EC-82B4-BC331EA44393}" type="pres">
      <dgm:prSet presAssocID="{0AC24FB6-BEAE-4539-943B-1DF5E7720017}" presName="level3hierChild" presStyleCnt="0"/>
      <dgm:spPr/>
    </dgm:pt>
    <dgm:pt modelId="{4952082E-0815-49A6-90B6-827CA8481B47}" type="pres">
      <dgm:prSet presAssocID="{80D13296-EC13-4442-927B-D84F8CC11775}" presName="conn2-1" presStyleLbl="parChTrans1D2" presStyleIdx="3" presStyleCnt="4"/>
      <dgm:spPr/>
    </dgm:pt>
    <dgm:pt modelId="{F4007998-8792-4322-B0CF-007E12C274C2}" type="pres">
      <dgm:prSet presAssocID="{80D13296-EC13-4442-927B-D84F8CC11775}" presName="connTx" presStyleLbl="parChTrans1D2" presStyleIdx="3" presStyleCnt="4"/>
      <dgm:spPr/>
    </dgm:pt>
    <dgm:pt modelId="{9BA2F33B-0E8E-4BC6-A370-23A928F5C5DF}" type="pres">
      <dgm:prSet presAssocID="{E073DA82-2B35-47B1-B37B-815B8C3BD81C}" presName="root2" presStyleCnt="0"/>
      <dgm:spPr/>
    </dgm:pt>
    <dgm:pt modelId="{8DA1BF27-9A9D-4FBF-AB14-0A64A9A50FEF}" type="pres">
      <dgm:prSet presAssocID="{E073DA82-2B35-47B1-B37B-815B8C3BD81C}" presName="LevelTwoTextNode" presStyleLbl="node2" presStyleIdx="3" presStyleCnt="4" custScaleX="66205" custScaleY="62912">
        <dgm:presLayoutVars>
          <dgm:chPref val="3"/>
        </dgm:presLayoutVars>
      </dgm:prSet>
      <dgm:spPr/>
    </dgm:pt>
    <dgm:pt modelId="{086C38F8-37BC-4DAC-835C-477B42F29E1C}" type="pres">
      <dgm:prSet presAssocID="{E073DA82-2B35-47B1-B37B-815B8C3BD81C}" presName="level3hierChild" presStyleCnt="0"/>
      <dgm:spPr/>
    </dgm:pt>
    <dgm:pt modelId="{19309D7F-A82D-414D-BC0E-1DA47DE4C0B6}" type="pres">
      <dgm:prSet presAssocID="{113C5E49-39FC-4ED9-8B4F-8656311BA84D}" presName="conn2-1" presStyleLbl="parChTrans1D3" presStyleIdx="5" presStyleCnt="7"/>
      <dgm:spPr/>
    </dgm:pt>
    <dgm:pt modelId="{A7E62885-E5C8-40CD-ACF8-C51E11D0561A}" type="pres">
      <dgm:prSet presAssocID="{113C5E49-39FC-4ED9-8B4F-8656311BA84D}" presName="connTx" presStyleLbl="parChTrans1D3" presStyleIdx="5" presStyleCnt="7"/>
      <dgm:spPr/>
    </dgm:pt>
    <dgm:pt modelId="{FFA313BD-F4A5-4FBB-B626-0C971A72AD93}" type="pres">
      <dgm:prSet presAssocID="{D050BD30-B257-4A02-8691-8497C9C62FBE}" presName="root2" presStyleCnt="0"/>
      <dgm:spPr/>
    </dgm:pt>
    <dgm:pt modelId="{7A2902C6-670A-4502-A610-1D7E452CFB9E}" type="pres">
      <dgm:prSet presAssocID="{D050BD30-B257-4A02-8691-8497C9C62FBE}" presName="LevelTwoTextNode" presStyleLbl="node3" presStyleIdx="5" presStyleCnt="7" custScaleX="207774" custScaleY="38223">
        <dgm:presLayoutVars>
          <dgm:chPref val="3"/>
        </dgm:presLayoutVars>
      </dgm:prSet>
      <dgm:spPr/>
    </dgm:pt>
    <dgm:pt modelId="{2EFFFAFF-11FA-4376-9D94-BDFE92C98974}" type="pres">
      <dgm:prSet presAssocID="{D050BD30-B257-4A02-8691-8497C9C62FBE}" presName="level3hierChild" presStyleCnt="0"/>
      <dgm:spPr/>
    </dgm:pt>
    <dgm:pt modelId="{F1365BDF-3F43-4346-9E1E-FC1A5B310800}" type="pres">
      <dgm:prSet presAssocID="{4FA1C18B-AAFD-40A2-9BB3-9EFD69F79BAF}" presName="conn2-1" presStyleLbl="parChTrans1D3" presStyleIdx="6" presStyleCnt="7"/>
      <dgm:spPr/>
    </dgm:pt>
    <dgm:pt modelId="{4CB68D66-5E1E-4A98-974B-DA0048635C23}" type="pres">
      <dgm:prSet presAssocID="{4FA1C18B-AAFD-40A2-9BB3-9EFD69F79BAF}" presName="connTx" presStyleLbl="parChTrans1D3" presStyleIdx="6" presStyleCnt="7"/>
      <dgm:spPr/>
    </dgm:pt>
    <dgm:pt modelId="{DC3161F0-92F0-42E7-9AE7-FA9A26C1B116}" type="pres">
      <dgm:prSet presAssocID="{6234A05C-01D4-4C00-9520-54C47C95F952}" presName="root2" presStyleCnt="0"/>
      <dgm:spPr/>
    </dgm:pt>
    <dgm:pt modelId="{12FEEBEB-7768-40A3-9851-350C09E2B46F}" type="pres">
      <dgm:prSet presAssocID="{6234A05C-01D4-4C00-9520-54C47C95F952}" presName="LevelTwoTextNode" presStyleLbl="node3" presStyleIdx="6" presStyleCnt="7" custScaleX="210194" custScaleY="34644">
        <dgm:presLayoutVars>
          <dgm:chPref val="3"/>
        </dgm:presLayoutVars>
      </dgm:prSet>
      <dgm:spPr/>
    </dgm:pt>
    <dgm:pt modelId="{EDCF2F47-0020-4829-BE20-FE06E4B8E9CC}" type="pres">
      <dgm:prSet presAssocID="{6234A05C-01D4-4C00-9520-54C47C95F952}" presName="level3hierChild" presStyleCnt="0"/>
      <dgm:spPr/>
    </dgm:pt>
  </dgm:ptLst>
  <dgm:cxnLst>
    <dgm:cxn modelId="{057F9906-E51F-4253-A652-B0472E10C590}" type="presOf" srcId="{80D13296-EC13-4442-927B-D84F8CC11775}" destId="{4952082E-0815-49A6-90B6-827CA8481B47}" srcOrd="0" destOrd="0" presId="urn:microsoft.com/office/officeart/2008/layout/HorizontalMultiLevelHierarchy"/>
    <dgm:cxn modelId="{96539908-4EA0-4185-A9B5-7D24A7DAC908}" srcId="{A2F39B7F-6904-4BE0-9210-C14CD5336A76}" destId="{32FA9634-103B-4A26-B268-28351A401F60}" srcOrd="1" destOrd="0" parTransId="{D0EDC5D9-1421-4269-B995-76E1BFC70ABF}" sibTransId="{67EEFF22-A832-4838-9DF4-BBEA19F6BC00}"/>
    <dgm:cxn modelId="{3AB0D808-CA21-44D2-BF8C-C4E261ABB5D4}" type="presOf" srcId="{1EDEEDAA-B866-4852-BCE5-C55C5BD8D3DD}" destId="{C9939715-844A-4E9A-B91C-DCAD9834BA1B}" srcOrd="0" destOrd="0" presId="urn:microsoft.com/office/officeart/2008/layout/HorizontalMultiLevelHierarchy"/>
    <dgm:cxn modelId="{B4F90409-7732-46C2-9AEC-A9191A32BDF7}" type="presOf" srcId="{1EDEEDAA-B866-4852-BCE5-C55C5BD8D3DD}" destId="{977B2184-2A6D-422C-8E0B-2F55ADF24131}" srcOrd="1" destOrd="0" presId="urn:microsoft.com/office/officeart/2008/layout/HorizontalMultiLevelHierarchy"/>
    <dgm:cxn modelId="{6CA16F10-CA89-46A0-93D6-8718356693C8}" type="presOf" srcId="{24029F87-4AAF-41EF-9B53-E90643D67486}" destId="{CB0FF6CF-7DD1-4362-B674-C55AAC65979B}" srcOrd="0" destOrd="0" presId="urn:microsoft.com/office/officeart/2008/layout/HorizontalMultiLevelHierarchy"/>
    <dgm:cxn modelId="{45B71412-5FCE-4B17-ABBD-F0EF954BA267}" type="presOf" srcId="{C8A41538-4C0A-49E1-8E7C-9C47213090BD}" destId="{7BCBC74E-79D0-4049-90CF-4A34528DDD0D}" srcOrd="1" destOrd="0" presId="urn:microsoft.com/office/officeart/2008/layout/HorizontalMultiLevelHierarchy"/>
    <dgm:cxn modelId="{79843314-2281-454D-B90B-3755BB803692}" type="presOf" srcId="{D0EDC5D9-1421-4269-B995-76E1BFC70ABF}" destId="{328B1C70-C54A-4DC5-B159-85D60187E319}" srcOrd="0" destOrd="0" presId="urn:microsoft.com/office/officeart/2008/layout/HorizontalMultiLevelHierarchy"/>
    <dgm:cxn modelId="{9212E530-35BE-4D88-8633-9974C4A16D3D}" type="presOf" srcId="{C0B3ED0B-4E50-46E8-BF25-19510365CB11}" destId="{82532E81-DAA6-43CD-98CD-A8D270F111A0}" srcOrd="0" destOrd="0" presId="urn:microsoft.com/office/officeart/2008/layout/HorizontalMultiLevelHierarchy"/>
    <dgm:cxn modelId="{D7252237-41A8-4FE8-98E9-72C0837DC26B}" srcId="{E073DA82-2B35-47B1-B37B-815B8C3BD81C}" destId="{6234A05C-01D4-4C00-9520-54C47C95F952}" srcOrd="1" destOrd="0" parTransId="{4FA1C18B-AAFD-40A2-9BB3-9EFD69F79BAF}" sibTransId="{87869211-5D59-4901-B523-BDF746FD857F}"/>
    <dgm:cxn modelId="{2799B23A-3C45-43F5-8BFA-9E45AE78E109}" type="presOf" srcId="{F7811A3E-F299-4D5B-8A35-764A60E3B0F3}" destId="{54AC25F5-B545-4DE8-8CF4-E3BEE86D56BA}" srcOrd="0" destOrd="0" presId="urn:microsoft.com/office/officeart/2008/layout/HorizontalMultiLevelHierarchy"/>
    <dgm:cxn modelId="{990CD73D-1BE2-4F0D-9525-D2C7F1757AB1}" type="presOf" srcId="{55A45ACF-AC58-44A6-B58E-F76D21D099AF}" destId="{759E100D-EA10-4298-B7C4-4AD226B2BA98}" srcOrd="1" destOrd="0" presId="urn:microsoft.com/office/officeart/2008/layout/HorizontalMultiLevelHierarchy"/>
    <dgm:cxn modelId="{44E1E33D-2D74-41AD-AD0D-6CADECE3A113}" type="presOf" srcId="{E3FD1DC0-ED8F-4CF6-B927-124418DADBC5}" destId="{5E776128-CD23-4419-A6E6-8529B19A09E1}" srcOrd="0" destOrd="0" presId="urn:microsoft.com/office/officeart/2008/layout/HorizontalMultiLevelHierarchy"/>
    <dgm:cxn modelId="{B65DD35D-2ED2-408D-98F1-E44E45826442}" type="presOf" srcId="{A2F39B7F-6904-4BE0-9210-C14CD5336A76}" destId="{6C90C847-6BA9-4DA8-A07E-BA00AA0E7073}" srcOrd="0" destOrd="0" presId="urn:microsoft.com/office/officeart/2008/layout/HorizontalMultiLevelHierarchy"/>
    <dgm:cxn modelId="{7F6F8164-8A08-4B10-812B-11FAFD8F8988}" srcId="{E3FD1DC0-ED8F-4CF6-B927-124418DADBC5}" destId="{E073DA82-2B35-47B1-B37B-815B8C3BD81C}" srcOrd="3" destOrd="0" parTransId="{80D13296-EC13-4442-927B-D84F8CC11775}" sibTransId="{79DBD0C6-9BF4-4A6D-A3F9-57CB45403E4E}"/>
    <dgm:cxn modelId="{FD91904B-5A03-462F-BA3D-1C4D0E0D7BBE}" srcId="{81656C1B-3CD5-4DAB-B42B-B948335F19C3}" destId="{0AC24FB6-BEAE-4539-943B-1DF5E7720017}" srcOrd="1" destOrd="0" parTransId="{F7811A3E-F299-4D5B-8A35-764A60E3B0F3}" sibTransId="{CE1F8904-DCC9-4313-9F5C-EEB1FC69C612}"/>
    <dgm:cxn modelId="{BA951D6C-60AE-4E9A-8FC9-6A24B9FE7306}" type="presOf" srcId="{F7811A3E-F299-4D5B-8A35-764A60E3B0F3}" destId="{B77C74B3-A800-45A7-A8E7-487DB31A4FC1}" srcOrd="1" destOrd="0" presId="urn:microsoft.com/office/officeart/2008/layout/HorizontalMultiLevelHierarchy"/>
    <dgm:cxn modelId="{37684C6C-353D-4135-A6A5-8F3FFEB839F0}" type="presOf" srcId="{FD18C50A-1441-4ED0-8EB8-366DD4C14906}" destId="{DE7AD7DB-0603-4092-8542-2B130CA7A14D}" srcOrd="0" destOrd="0" presId="urn:microsoft.com/office/officeart/2008/layout/HorizontalMultiLevelHierarchy"/>
    <dgm:cxn modelId="{9468DB70-8DF1-4C53-AE1D-A2248E8AF2E1}" type="presOf" srcId="{81029864-8BC3-411A-8A85-FD0684CAB22F}" destId="{3C1F8A4B-EA7A-4038-A37F-F5671CCB83BC}" srcOrd="0" destOrd="0" presId="urn:microsoft.com/office/officeart/2008/layout/HorizontalMultiLevelHierarchy"/>
    <dgm:cxn modelId="{62EA9E57-B83A-45A4-8B09-D69735E7C6F1}" srcId="{81656C1B-3CD5-4DAB-B42B-B948335F19C3}" destId="{E8B04D3B-A57B-4FD5-9D88-BE52CA0D4CAC}" srcOrd="0" destOrd="0" parTransId="{1EDEEDAA-B866-4852-BCE5-C55C5BD8D3DD}" sibTransId="{125AEDEA-4CD7-493F-A05D-3F2B9CE5B475}"/>
    <dgm:cxn modelId="{1D4DFB77-C90F-4AA1-B99A-0535C1BC965A}" type="presOf" srcId="{E073DA82-2B35-47B1-B37B-815B8C3BD81C}" destId="{8DA1BF27-9A9D-4FBF-AB14-0A64A9A50FEF}" srcOrd="0" destOrd="0" presId="urn:microsoft.com/office/officeart/2008/layout/HorizontalMultiLevelHierarchy"/>
    <dgm:cxn modelId="{D958FE58-011E-4715-B310-7FDF0A5D6ECD}" type="presOf" srcId="{D050BD30-B257-4A02-8691-8497C9C62FBE}" destId="{7A2902C6-670A-4502-A610-1D7E452CFB9E}" srcOrd="0" destOrd="0" presId="urn:microsoft.com/office/officeart/2008/layout/HorizontalMultiLevelHierarchy"/>
    <dgm:cxn modelId="{3935265A-ADDA-42CC-9391-8771CE8AC856}" type="presOf" srcId="{80D13296-EC13-4442-927B-D84F8CC11775}" destId="{F4007998-8792-4322-B0CF-007E12C274C2}" srcOrd="1" destOrd="0" presId="urn:microsoft.com/office/officeart/2008/layout/HorizontalMultiLevelHierarchy"/>
    <dgm:cxn modelId="{E97BCB7C-0234-4A2F-98C2-5F317A35507C}" type="presOf" srcId="{55A45ACF-AC58-44A6-B58E-F76D21D099AF}" destId="{AF2E7E52-EBF9-4CE2-AA88-EE75409E6183}" srcOrd="0" destOrd="0" presId="urn:microsoft.com/office/officeart/2008/layout/HorizontalMultiLevelHierarchy"/>
    <dgm:cxn modelId="{FBEAED7E-507C-4777-8BD0-D115C9642F85}" type="presOf" srcId="{0AC24FB6-BEAE-4539-943B-1DF5E7720017}" destId="{1EC08DE3-54E1-4E6C-AAB4-A7485F641651}" srcOrd="0" destOrd="0" presId="urn:microsoft.com/office/officeart/2008/layout/HorizontalMultiLevelHierarchy"/>
    <dgm:cxn modelId="{703C5982-BDE7-41E0-91A1-5D6CEDBF1DE4}" type="presOf" srcId="{D0EDC5D9-1421-4269-B995-76E1BFC70ABF}" destId="{724243BA-B3E9-4782-87C3-E2EFB3383F20}" srcOrd="1" destOrd="0" presId="urn:microsoft.com/office/officeart/2008/layout/HorizontalMultiLevelHierarchy"/>
    <dgm:cxn modelId="{A2D37B8B-C320-46A2-8468-EF3036D4BB61}" srcId="{E3FD1DC0-ED8F-4CF6-B927-124418DADBC5}" destId="{A2F39B7F-6904-4BE0-9210-C14CD5336A76}" srcOrd="0" destOrd="0" parTransId="{480C373C-25DA-4B67-A6F7-DC06EB33A395}" sibTransId="{2560C9D5-BB5E-4B3A-9B28-C4975716DA93}"/>
    <dgm:cxn modelId="{84FF1B9A-63A1-4EA5-A2A3-21861D254CF7}" type="presOf" srcId="{E8B04D3B-A57B-4FD5-9D88-BE52CA0D4CAC}" destId="{A4B76892-7990-4DDB-B288-5EEA38B72B9C}" srcOrd="0" destOrd="0" presId="urn:microsoft.com/office/officeart/2008/layout/HorizontalMultiLevelHierarchy"/>
    <dgm:cxn modelId="{BC3EC99D-D8FB-4437-9222-3623D1BAA9B3}" type="presOf" srcId="{08B444F2-1A56-42D5-8A47-93F5B0EA4102}" destId="{4B23D00C-293A-4BB5-B56D-46A05CB2405D}" srcOrd="0" destOrd="0" presId="urn:microsoft.com/office/officeart/2008/layout/HorizontalMultiLevelHierarchy"/>
    <dgm:cxn modelId="{3D39059E-6884-4800-B925-2E076E82AC61}" type="presOf" srcId="{480C373C-25DA-4B67-A6F7-DC06EB33A395}" destId="{0225ABAA-77A8-46E9-9571-B7A60C457339}" srcOrd="1" destOrd="0" presId="urn:microsoft.com/office/officeart/2008/layout/HorizontalMultiLevelHierarchy"/>
    <dgm:cxn modelId="{976EA0A1-997B-4FDE-AE4D-3A0FF7716F00}" type="presOf" srcId="{BAD28B64-17C6-4508-ACCA-844B86804979}" destId="{224DE51F-563C-4882-B3C2-25DACA702A42}" srcOrd="0" destOrd="0" presId="urn:microsoft.com/office/officeart/2008/layout/HorizontalMultiLevelHierarchy"/>
    <dgm:cxn modelId="{D9980DA4-2D4B-4A72-9ECD-7DC94912A33A}" srcId="{C0B3ED0B-4E50-46E8-BF25-19510365CB11}" destId="{81029864-8BC3-411A-8A85-FD0684CAB22F}" srcOrd="0" destOrd="0" parTransId="{C8A41538-4C0A-49E1-8E7C-9C47213090BD}" sibTransId="{7D2BEE1B-90A1-4995-8D0E-CDE1C10F9379}"/>
    <dgm:cxn modelId="{237D51A8-8FB1-4445-B57F-7F8B9074BD3B}" srcId="{E073DA82-2B35-47B1-B37B-815B8C3BD81C}" destId="{D050BD30-B257-4A02-8691-8497C9C62FBE}" srcOrd="0" destOrd="0" parTransId="{113C5E49-39FC-4ED9-8B4F-8656311BA84D}" sibTransId="{FDF849E8-6AD4-4A21-957D-CFE0CD52CB5D}"/>
    <dgm:cxn modelId="{57ED3BAD-8832-4580-9458-44C3128E80F2}" srcId="{E3FD1DC0-ED8F-4CF6-B927-124418DADBC5}" destId="{81656C1B-3CD5-4DAB-B42B-B948335F19C3}" srcOrd="2" destOrd="0" parTransId="{08B444F2-1A56-42D5-8A47-93F5B0EA4102}" sibTransId="{EB3FD36F-0D7F-49E5-A0CD-BE23E61567F1}"/>
    <dgm:cxn modelId="{D166A5AD-8B78-4A4F-99B4-A147D8801195}" type="presOf" srcId="{08B444F2-1A56-42D5-8A47-93F5B0EA4102}" destId="{F1B85947-F68C-41C0-8714-1CA831A5A83D}" srcOrd="1" destOrd="0" presId="urn:microsoft.com/office/officeart/2008/layout/HorizontalMultiLevelHierarchy"/>
    <dgm:cxn modelId="{1CF0C6B6-DB09-4A4A-A4FA-2D4EC9D0CB3E}" type="presOf" srcId="{32FA9634-103B-4A26-B268-28351A401F60}" destId="{478671DF-50D1-4512-915A-0224020B981B}" srcOrd="0" destOrd="0" presId="urn:microsoft.com/office/officeart/2008/layout/HorizontalMultiLevelHierarchy"/>
    <dgm:cxn modelId="{AABD31B9-E057-4F0A-9F45-A5110C0E94B3}" srcId="{BAD28B64-17C6-4508-ACCA-844B86804979}" destId="{E3FD1DC0-ED8F-4CF6-B927-124418DADBC5}" srcOrd="0" destOrd="0" parTransId="{55CB7791-A2A3-4F11-8591-C577C15DF606}" sibTransId="{26F9CCE5-C07B-4096-8F50-A2C85DDF0117}"/>
    <dgm:cxn modelId="{353F56BA-6F2F-4F06-B8A7-03349313BE06}" type="presOf" srcId="{81656C1B-3CD5-4DAB-B42B-B948335F19C3}" destId="{2F9E32C3-C773-48CB-B263-9767D0DF5A00}" srcOrd="0" destOrd="0" presId="urn:microsoft.com/office/officeart/2008/layout/HorizontalMultiLevelHierarchy"/>
    <dgm:cxn modelId="{B65336BD-F6A5-469F-A1D9-578CE31A72BD}" type="presOf" srcId="{C8A41538-4C0A-49E1-8E7C-9C47213090BD}" destId="{C58C2B50-FD15-4D1A-ABF1-8E6C3C444728}" srcOrd="0" destOrd="0" presId="urn:microsoft.com/office/officeart/2008/layout/HorizontalMultiLevelHierarchy"/>
    <dgm:cxn modelId="{94FCF6C1-F72A-4057-A323-C0D8EA795CC9}" srcId="{A2F39B7F-6904-4BE0-9210-C14CD5336A76}" destId="{FD18C50A-1441-4ED0-8EB8-366DD4C14906}" srcOrd="0" destOrd="0" parTransId="{24029F87-4AAF-41EF-9B53-E90643D67486}" sibTransId="{F467FCBE-F296-4FA8-963F-4594C514C084}"/>
    <dgm:cxn modelId="{5E3C2ED3-E84E-4506-8364-84D73CCE195A}" type="presOf" srcId="{480C373C-25DA-4B67-A6F7-DC06EB33A395}" destId="{3D0FAEE9-35CC-476B-B855-EED416755210}" srcOrd="0" destOrd="0" presId="urn:microsoft.com/office/officeart/2008/layout/HorizontalMultiLevelHierarchy"/>
    <dgm:cxn modelId="{4CA9B0D6-60D5-4970-89D8-F9620494CA9C}" srcId="{E3FD1DC0-ED8F-4CF6-B927-124418DADBC5}" destId="{C0B3ED0B-4E50-46E8-BF25-19510365CB11}" srcOrd="1" destOrd="0" parTransId="{55A45ACF-AC58-44A6-B58E-F76D21D099AF}" sibTransId="{2A1D8CCB-6976-46F5-8B5A-1A979D2B990B}"/>
    <dgm:cxn modelId="{2E274FDE-2F69-4E4F-ACC0-6921AEDF5DFF}" type="presOf" srcId="{6234A05C-01D4-4C00-9520-54C47C95F952}" destId="{12FEEBEB-7768-40A3-9851-350C09E2B46F}" srcOrd="0" destOrd="0" presId="urn:microsoft.com/office/officeart/2008/layout/HorizontalMultiLevelHierarchy"/>
    <dgm:cxn modelId="{F71FBFE3-E1EE-4C5A-94B9-49D423DF3F72}" type="presOf" srcId="{24029F87-4AAF-41EF-9B53-E90643D67486}" destId="{8DE48433-AA47-4C49-9C99-F5ABACE40D9A}" srcOrd="1" destOrd="0" presId="urn:microsoft.com/office/officeart/2008/layout/HorizontalMultiLevelHierarchy"/>
    <dgm:cxn modelId="{AFCDBAEA-359F-4868-BF96-2911C48B94B6}" type="presOf" srcId="{113C5E49-39FC-4ED9-8B4F-8656311BA84D}" destId="{A7E62885-E5C8-40CD-ACF8-C51E11D0561A}" srcOrd="1" destOrd="0" presId="urn:microsoft.com/office/officeart/2008/layout/HorizontalMultiLevelHierarchy"/>
    <dgm:cxn modelId="{07EB06EF-9C78-4268-AC99-AF2D938964C7}" type="presOf" srcId="{4FA1C18B-AAFD-40A2-9BB3-9EFD69F79BAF}" destId="{F1365BDF-3F43-4346-9E1E-FC1A5B310800}" srcOrd="0" destOrd="0" presId="urn:microsoft.com/office/officeart/2008/layout/HorizontalMultiLevelHierarchy"/>
    <dgm:cxn modelId="{490013FA-BEDD-43AB-AFF1-522CAC80DF48}" type="presOf" srcId="{4FA1C18B-AAFD-40A2-9BB3-9EFD69F79BAF}" destId="{4CB68D66-5E1E-4A98-974B-DA0048635C23}" srcOrd="1" destOrd="0" presId="urn:microsoft.com/office/officeart/2008/layout/HorizontalMultiLevelHierarchy"/>
    <dgm:cxn modelId="{9C4ED8FB-6CAF-4A6D-A455-2AC1EE1749CE}" type="presOf" srcId="{113C5E49-39FC-4ED9-8B4F-8656311BA84D}" destId="{19309D7F-A82D-414D-BC0E-1DA47DE4C0B6}" srcOrd="0" destOrd="0" presId="urn:microsoft.com/office/officeart/2008/layout/HorizontalMultiLevelHierarchy"/>
    <dgm:cxn modelId="{DF9B1236-B784-4A7A-A5D8-DC0AF4D9A49B}" type="presParOf" srcId="{224DE51F-563C-4882-B3C2-25DACA702A42}" destId="{0B69CD30-2892-496C-A762-D44C69721025}" srcOrd="0" destOrd="0" presId="urn:microsoft.com/office/officeart/2008/layout/HorizontalMultiLevelHierarchy"/>
    <dgm:cxn modelId="{A429E560-04F3-4745-8E7C-AF6D072F2D9F}" type="presParOf" srcId="{0B69CD30-2892-496C-A762-D44C69721025}" destId="{5E776128-CD23-4419-A6E6-8529B19A09E1}" srcOrd="0" destOrd="0" presId="urn:microsoft.com/office/officeart/2008/layout/HorizontalMultiLevelHierarchy"/>
    <dgm:cxn modelId="{BEEEF99C-A093-4173-8A00-E0A2709EFA08}" type="presParOf" srcId="{0B69CD30-2892-496C-A762-D44C69721025}" destId="{6D57F9B2-75B1-4DB0-BDBA-665D37C1FB58}" srcOrd="1" destOrd="0" presId="urn:microsoft.com/office/officeart/2008/layout/HorizontalMultiLevelHierarchy"/>
    <dgm:cxn modelId="{D08E2BC4-3BDA-4B90-974B-036C3F479A58}" type="presParOf" srcId="{6D57F9B2-75B1-4DB0-BDBA-665D37C1FB58}" destId="{3D0FAEE9-35CC-476B-B855-EED416755210}" srcOrd="0" destOrd="0" presId="urn:microsoft.com/office/officeart/2008/layout/HorizontalMultiLevelHierarchy"/>
    <dgm:cxn modelId="{F929B8A4-684D-4B99-A5EF-F75E85E1E259}" type="presParOf" srcId="{3D0FAEE9-35CC-476B-B855-EED416755210}" destId="{0225ABAA-77A8-46E9-9571-B7A60C457339}" srcOrd="0" destOrd="0" presId="urn:microsoft.com/office/officeart/2008/layout/HorizontalMultiLevelHierarchy"/>
    <dgm:cxn modelId="{6B446578-62B7-4929-9F6F-60DA8075F55C}" type="presParOf" srcId="{6D57F9B2-75B1-4DB0-BDBA-665D37C1FB58}" destId="{140248A5-7C40-46F7-B0C7-701BC9479DF4}" srcOrd="1" destOrd="0" presId="urn:microsoft.com/office/officeart/2008/layout/HorizontalMultiLevelHierarchy"/>
    <dgm:cxn modelId="{AF1B151F-6CE7-47C1-B841-9D2615173B16}" type="presParOf" srcId="{140248A5-7C40-46F7-B0C7-701BC9479DF4}" destId="{6C90C847-6BA9-4DA8-A07E-BA00AA0E7073}" srcOrd="0" destOrd="0" presId="urn:microsoft.com/office/officeart/2008/layout/HorizontalMultiLevelHierarchy"/>
    <dgm:cxn modelId="{10190087-4D78-4A24-8A31-75567909B58A}" type="presParOf" srcId="{140248A5-7C40-46F7-B0C7-701BC9479DF4}" destId="{7C941694-5B57-4E45-B870-C29A013309EE}" srcOrd="1" destOrd="0" presId="urn:microsoft.com/office/officeart/2008/layout/HorizontalMultiLevelHierarchy"/>
    <dgm:cxn modelId="{FC856829-08B3-4534-9939-1524E75FE237}" type="presParOf" srcId="{7C941694-5B57-4E45-B870-C29A013309EE}" destId="{CB0FF6CF-7DD1-4362-B674-C55AAC65979B}" srcOrd="0" destOrd="0" presId="urn:microsoft.com/office/officeart/2008/layout/HorizontalMultiLevelHierarchy"/>
    <dgm:cxn modelId="{7164062A-51E2-44BD-BCC1-8D71A42B620E}" type="presParOf" srcId="{CB0FF6CF-7DD1-4362-B674-C55AAC65979B}" destId="{8DE48433-AA47-4C49-9C99-F5ABACE40D9A}" srcOrd="0" destOrd="0" presId="urn:microsoft.com/office/officeart/2008/layout/HorizontalMultiLevelHierarchy"/>
    <dgm:cxn modelId="{13021883-0CCB-4EE8-AD6B-410C5CF92102}" type="presParOf" srcId="{7C941694-5B57-4E45-B870-C29A013309EE}" destId="{D08E6374-2306-4649-BB7E-41625912DC52}" srcOrd="1" destOrd="0" presId="urn:microsoft.com/office/officeart/2008/layout/HorizontalMultiLevelHierarchy"/>
    <dgm:cxn modelId="{E7F90DF5-D96E-4878-8906-F5A860764867}" type="presParOf" srcId="{D08E6374-2306-4649-BB7E-41625912DC52}" destId="{DE7AD7DB-0603-4092-8542-2B130CA7A14D}" srcOrd="0" destOrd="0" presId="urn:microsoft.com/office/officeart/2008/layout/HorizontalMultiLevelHierarchy"/>
    <dgm:cxn modelId="{D4558245-8812-4E4E-893C-8C9618917232}" type="presParOf" srcId="{D08E6374-2306-4649-BB7E-41625912DC52}" destId="{BA8040CB-2BA5-4F58-B176-FD285CB7DBD6}" srcOrd="1" destOrd="0" presId="urn:microsoft.com/office/officeart/2008/layout/HorizontalMultiLevelHierarchy"/>
    <dgm:cxn modelId="{838C6AD2-D9F8-4727-93D4-1FDB37998853}" type="presParOf" srcId="{7C941694-5B57-4E45-B870-C29A013309EE}" destId="{328B1C70-C54A-4DC5-B159-85D60187E319}" srcOrd="2" destOrd="0" presId="urn:microsoft.com/office/officeart/2008/layout/HorizontalMultiLevelHierarchy"/>
    <dgm:cxn modelId="{8F9AF02D-0948-4E3F-9F92-36FBB108C1A0}" type="presParOf" srcId="{328B1C70-C54A-4DC5-B159-85D60187E319}" destId="{724243BA-B3E9-4782-87C3-E2EFB3383F20}" srcOrd="0" destOrd="0" presId="urn:microsoft.com/office/officeart/2008/layout/HorizontalMultiLevelHierarchy"/>
    <dgm:cxn modelId="{DAD14763-85B0-4A2A-8C32-E68332CB8880}" type="presParOf" srcId="{7C941694-5B57-4E45-B870-C29A013309EE}" destId="{800D3ED3-B141-411C-95E4-B1FA51AFECAF}" srcOrd="3" destOrd="0" presId="urn:microsoft.com/office/officeart/2008/layout/HorizontalMultiLevelHierarchy"/>
    <dgm:cxn modelId="{74E82463-0319-48F3-8D5F-D28BD37BEE41}" type="presParOf" srcId="{800D3ED3-B141-411C-95E4-B1FA51AFECAF}" destId="{478671DF-50D1-4512-915A-0224020B981B}" srcOrd="0" destOrd="0" presId="urn:microsoft.com/office/officeart/2008/layout/HorizontalMultiLevelHierarchy"/>
    <dgm:cxn modelId="{446FE78E-841C-49F6-8718-0753D81E00F2}" type="presParOf" srcId="{800D3ED3-B141-411C-95E4-B1FA51AFECAF}" destId="{6485A627-66BB-4A5F-B9B7-05676713AA3B}" srcOrd="1" destOrd="0" presId="urn:microsoft.com/office/officeart/2008/layout/HorizontalMultiLevelHierarchy"/>
    <dgm:cxn modelId="{456DE09A-CC56-4912-8DBF-F7E509AB2A8D}" type="presParOf" srcId="{6D57F9B2-75B1-4DB0-BDBA-665D37C1FB58}" destId="{AF2E7E52-EBF9-4CE2-AA88-EE75409E6183}" srcOrd="2" destOrd="0" presId="urn:microsoft.com/office/officeart/2008/layout/HorizontalMultiLevelHierarchy"/>
    <dgm:cxn modelId="{DA2140BC-A0B7-44C1-8E3A-93F90636B846}" type="presParOf" srcId="{AF2E7E52-EBF9-4CE2-AA88-EE75409E6183}" destId="{759E100D-EA10-4298-B7C4-4AD226B2BA98}" srcOrd="0" destOrd="0" presId="urn:microsoft.com/office/officeart/2008/layout/HorizontalMultiLevelHierarchy"/>
    <dgm:cxn modelId="{F29267DF-5874-44AB-9CB0-D374AC047F42}" type="presParOf" srcId="{6D57F9B2-75B1-4DB0-BDBA-665D37C1FB58}" destId="{A8C6AD7A-47FA-4FD9-8906-0382310B6FF9}" srcOrd="3" destOrd="0" presId="urn:microsoft.com/office/officeart/2008/layout/HorizontalMultiLevelHierarchy"/>
    <dgm:cxn modelId="{C233DC1A-FF41-4200-AB5C-62A88BA77E7A}" type="presParOf" srcId="{A8C6AD7A-47FA-4FD9-8906-0382310B6FF9}" destId="{82532E81-DAA6-43CD-98CD-A8D270F111A0}" srcOrd="0" destOrd="0" presId="urn:microsoft.com/office/officeart/2008/layout/HorizontalMultiLevelHierarchy"/>
    <dgm:cxn modelId="{94CB9292-048E-42D0-BE0E-F78EED18388D}" type="presParOf" srcId="{A8C6AD7A-47FA-4FD9-8906-0382310B6FF9}" destId="{34893F10-555E-4DEC-A8C8-33CC5BCC73E6}" srcOrd="1" destOrd="0" presId="urn:microsoft.com/office/officeart/2008/layout/HorizontalMultiLevelHierarchy"/>
    <dgm:cxn modelId="{D1273FC1-C509-444C-B995-2D2D055D8EAF}" type="presParOf" srcId="{34893F10-555E-4DEC-A8C8-33CC5BCC73E6}" destId="{C58C2B50-FD15-4D1A-ABF1-8E6C3C444728}" srcOrd="0" destOrd="0" presId="urn:microsoft.com/office/officeart/2008/layout/HorizontalMultiLevelHierarchy"/>
    <dgm:cxn modelId="{E984C2AF-D0A8-42B9-A6EF-4A2F60F8DB40}" type="presParOf" srcId="{C58C2B50-FD15-4D1A-ABF1-8E6C3C444728}" destId="{7BCBC74E-79D0-4049-90CF-4A34528DDD0D}" srcOrd="0" destOrd="0" presId="urn:microsoft.com/office/officeart/2008/layout/HorizontalMultiLevelHierarchy"/>
    <dgm:cxn modelId="{655373F7-8033-49DE-BBF7-901BE818E438}" type="presParOf" srcId="{34893F10-555E-4DEC-A8C8-33CC5BCC73E6}" destId="{C144062E-F42A-4209-84CC-A9DDC7347F26}" srcOrd="1" destOrd="0" presId="urn:microsoft.com/office/officeart/2008/layout/HorizontalMultiLevelHierarchy"/>
    <dgm:cxn modelId="{270CD8BF-C58B-4709-AB63-EF57BCC4F4C5}" type="presParOf" srcId="{C144062E-F42A-4209-84CC-A9DDC7347F26}" destId="{3C1F8A4B-EA7A-4038-A37F-F5671CCB83BC}" srcOrd="0" destOrd="0" presId="urn:microsoft.com/office/officeart/2008/layout/HorizontalMultiLevelHierarchy"/>
    <dgm:cxn modelId="{6FE2E824-1AAA-42EE-9EA5-2241FE88A5EB}" type="presParOf" srcId="{C144062E-F42A-4209-84CC-A9DDC7347F26}" destId="{568AAEF7-9245-4901-A5F0-084CDA6CBB1E}" srcOrd="1" destOrd="0" presId="urn:microsoft.com/office/officeart/2008/layout/HorizontalMultiLevelHierarchy"/>
    <dgm:cxn modelId="{1D835024-E079-4FD9-A1D3-E648BD9A9D42}" type="presParOf" srcId="{6D57F9B2-75B1-4DB0-BDBA-665D37C1FB58}" destId="{4B23D00C-293A-4BB5-B56D-46A05CB2405D}" srcOrd="4" destOrd="0" presId="urn:microsoft.com/office/officeart/2008/layout/HorizontalMultiLevelHierarchy"/>
    <dgm:cxn modelId="{CD26600C-2756-484C-8CF3-9890B1A49425}" type="presParOf" srcId="{4B23D00C-293A-4BB5-B56D-46A05CB2405D}" destId="{F1B85947-F68C-41C0-8714-1CA831A5A83D}" srcOrd="0" destOrd="0" presId="urn:microsoft.com/office/officeart/2008/layout/HorizontalMultiLevelHierarchy"/>
    <dgm:cxn modelId="{56D5BB07-F5CF-484C-BBE7-8B3350CFD2A6}" type="presParOf" srcId="{6D57F9B2-75B1-4DB0-BDBA-665D37C1FB58}" destId="{AD7C4997-449F-48E9-8C9A-2F97BCCC1AB8}" srcOrd="5" destOrd="0" presId="urn:microsoft.com/office/officeart/2008/layout/HorizontalMultiLevelHierarchy"/>
    <dgm:cxn modelId="{E563CEC8-45CA-4164-919B-113FB7CD7AB5}" type="presParOf" srcId="{AD7C4997-449F-48E9-8C9A-2F97BCCC1AB8}" destId="{2F9E32C3-C773-48CB-B263-9767D0DF5A00}" srcOrd="0" destOrd="0" presId="urn:microsoft.com/office/officeart/2008/layout/HorizontalMultiLevelHierarchy"/>
    <dgm:cxn modelId="{58DD68D2-A6EB-44E7-8C08-7F396318498A}" type="presParOf" srcId="{AD7C4997-449F-48E9-8C9A-2F97BCCC1AB8}" destId="{1CE29586-C60C-47C2-822D-79A9EA5BBCCB}" srcOrd="1" destOrd="0" presId="urn:microsoft.com/office/officeart/2008/layout/HorizontalMultiLevelHierarchy"/>
    <dgm:cxn modelId="{E322D02B-7CD5-459D-914E-A6D2BBEF4ED4}" type="presParOf" srcId="{1CE29586-C60C-47C2-822D-79A9EA5BBCCB}" destId="{C9939715-844A-4E9A-B91C-DCAD9834BA1B}" srcOrd="0" destOrd="0" presId="urn:microsoft.com/office/officeart/2008/layout/HorizontalMultiLevelHierarchy"/>
    <dgm:cxn modelId="{9B1F94C7-DADC-4D5E-9DAF-8A35EE7896DA}" type="presParOf" srcId="{C9939715-844A-4E9A-B91C-DCAD9834BA1B}" destId="{977B2184-2A6D-422C-8E0B-2F55ADF24131}" srcOrd="0" destOrd="0" presId="urn:microsoft.com/office/officeart/2008/layout/HorizontalMultiLevelHierarchy"/>
    <dgm:cxn modelId="{74D5E172-88AF-4A00-9A31-A300ED837C3F}" type="presParOf" srcId="{1CE29586-C60C-47C2-822D-79A9EA5BBCCB}" destId="{53238F41-482C-44D7-A7F7-691623D60DE3}" srcOrd="1" destOrd="0" presId="urn:microsoft.com/office/officeart/2008/layout/HorizontalMultiLevelHierarchy"/>
    <dgm:cxn modelId="{A1613FC5-CE22-4A55-9716-DE210CD56A83}" type="presParOf" srcId="{53238F41-482C-44D7-A7F7-691623D60DE3}" destId="{A4B76892-7990-4DDB-B288-5EEA38B72B9C}" srcOrd="0" destOrd="0" presId="urn:microsoft.com/office/officeart/2008/layout/HorizontalMultiLevelHierarchy"/>
    <dgm:cxn modelId="{52786C4F-F878-4B88-AB8D-C71B4B9302DF}" type="presParOf" srcId="{53238F41-482C-44D7-A7F7-691623D60DE3}" destId="{D4DB9EBB-D256-4455-938E-10089B369F38}" srcOrd="1" destOrd="0" presId="urn:microsoft.com/office/officeart/2008/layout/HorizontalMultiLevelHierarchy"/>
    <dgm:cxn modelId="{9CE60D4D-AEA0-443E-B2B0-51E63A35B954}" type="presParOf" srcId="{1CE29586-C60C-47C2-822D-79A9EA5BBCCB}" destId="{54AC25F5-B545-4DE8-8CF4-E3BEE86D56BA}" srcOrd="2" destOrd="0" presId="urn:microsoft.com/office/officeart/2008/layout/HorizontalMultiLevelHierarchy"/>
    <dgm:cxn modelId="{DCEE679B-FB4A-4D93-A93E-DAA473BBD96F}" type="presParOf" srcId="{54AC25F5-B545-4DE8-8CF4-E3BEE86D56BA}" destId="{B77C74B3-A800-45A7-A8E7-487DB31A4FC1}" srcOrd="0" destOrd="0" presId="urn:microsoft.com/office/officeart/2008/layout/HorizontalMultiLevelHierarchy"/>
    <dgm:cxn modelId="{2AFEA0B4-506D-42AB-93C6-7A9B51FABB59}" type="presParOf" srcId="{1CE29586-C60C-47C2-822D-79A9EA5BBCCB}" destId="{7B8FD2F6-B7D5-44FC-BD4E-F3318F43BC09}" srcOrd="3" destOrd="0" presId="urn:microsoft.com/office/officeart/2008/layout/HorizontalMultiLevelHierarchy"/>
    <dgm:cxn modelId="{FFBD2877-C4B9-4DAC-8E4E-DB2AEB1194E7}" type="presParOf" srcId="{7B8FD2F6-B7D5-44FC-BD4E-F3318F43BC09}" destId="{1EC08DE3-54E1-4E6C-AAB4-A7485F641651}" srcOrd="0" destOrd="0" presId="urn:microsoft.com/office/officeart/2008/layout/HorizontalMultiLevelHierarchy"/>
    <dgm:cxn modelId="{7BB15268-375D-4C90-BDC1-50419E51535F}" type="presParOf" srcId="{7B8FD2F6-B7D5-44FC-BD4E-F3318F43BC09}" destId="{573988F0-1C71-49EC-82B4-BC331EA44393}" srcOrd="1" destOrd="0" presId="urn:microsoft.com/office/officeart/2008/layout/HorizontalMultiLevelHierarchy"/>
    <dgm:cxn modelId="{728E53A1-305E-4BC1-A931-D27360C224EC}" type="presParOf" srcId="{6D57F9B2-75B1-4DB0-BDBA-665D37C1FB58}" destId="{4952082E-0815-49A6-90B6-827CA8481B47}" srcOrd="6" destOrd="0" presId="urn:microsoft.com/office/officeart/2008/layout/HorizontalMultiLevelHierarchy"/>
    <dgm:cxn modelId="{E12270E1-7537-4997-A928-D5665B4C9E5F}" type="presParOf" srcId="{4952082E-0815-49A6-90B6-827CA8481B47}" destId="{F4007998-8792-4322-B0CF-007E12C274C2}" srcOrd="0" destOrd="0" presId="urn:microsoft.com/office/officeart/2008/layout/HorizontalMultiLevelHierarchy"/>
    <dgm:cxn modelId="{F720A4DF-DFB0-4B52-A850-6A75B23A4E99}" type="presParOf" srcId="{6D57F9B2-75B1-4DB0-BDBA-665D37C1FB58}" destId="{9BA2F33B-0E8E-4BC6-A370-23A928F5C5DF}" srcOrd="7" destOrd="0" presId="urn:microsoft.com/office/officeart/2008/layout/HorizontalMultiLevelHierarchy"/>
    <dgm:cxn modelId="{F0F1D7E5-465F-4D7D-BB6D-FE6AF27726E8}" type="presParOf" srcId="{9BA2F33B-0E8E-4BC6-A370-23A928F5C5DF}" destId="{8DA1BF27-9A9D-4FBF-AB14-0A64A9A50FEF}" srcOrd="0" destOrd="0" presId="urn:microsoft.com/office/officeart/2008/layout/HorizontalMultiLevelHierarchy"/>
    <dgm:cxn modelId="{482038F9-A4FD-41F5-9DB3-9CF7ADCFA6D0}" type="presParOf" srcId="{9BA2F33B-0E8E-4BC6-A370-23A928F5C5DF}" destId="{086C38F8-37BC-4DAC-835C-477B42F29E1C}" srcOrd="1" destOrd="0" presId="urn:microsoft.com/office/officeart/2008/layout/HorizontalMultiLevelHierarchy"/>
    <dgm:cxn modelId="{F19A589C-8F32-41D5-B05F-8BDE442C7978}" type="presParOf" srcId="{086C38F8-37BC-4DAC-835C-477B42F29E1C}" destId="{19309D7F-A82D-414D-BC0E-1DA47DE4C0B6}" srcOrd="0" destOrd="0" presId="urn:microsoft.com/office/officeart/2008/layout/HorizontalMultiLevelHierarchy"/>
    <dgm:cxn modelId="{5FD28D37-0749-41F4-BADF-F7ED3A9CF042}" type="presParOf" srcId="{19309D7F-A82D-414D-BC0E-1DA47DE4C0B6}" destId="{A7E62885-E5C8-40CD-ACF8-C51E11D0561A}" srcOrd="0" destOrd="0" presId="urn:microsoft.com/office/officeart/2008/layout/HorizontalMultiLevelHierarchy"/>
    <dgm:cxn modelId="{26258953-F8C0-48A3-8856-0AD54D5107B0}" type="presParOf" srcId="{086C38F8-37BC-4DAC-835C-477B42F29E1C}" destId="{FFA313BD-F4A5-4FBB-B626-0C971A72AD93}" srcOrd="1" destOrd="0" presId="urn:microsoft.com/office/officeart/2008/layout/HorizontalMultiLevelHierarchy"/>
    <dgm:cxn modelId="{32957FAD-6BB3-436A-8B7D-540C7A40576C}" type="presParOf" srcId="{FFA313BD-F4A5-4FBB-B626-0C971A72AD93}" destId="{7A2902C6-670A-4502-A610-1D7E452CFB9E}" srcOrd="0" destOrd="0" presId="urn:microsoft.com/office/officeart/2008/layout/HorizontalMultiLevelHierarchy"/>
    <dgm:cxn modelId="{2F3BD250-42E0-4B0D-9C11-E3CADF4F2361}" type="presParOf" srcId="{FFA313BD-F4A5-4FBB-B626-0C971A72AD93}" destId="{2EFFFAFF-11FA-4376-9D94-BDFE92C98974}" srcOrd="1" destOrd="0" presId="urn:microsoft.com/office/officeart/2008/layout/HorizontalMultiLevelHierarchy"/>
    <dgm:cxn modelId="{7C8A54C7-35F5-45C9-A15F-93FC733C757E}" type="presParOf" srcId="{086C38F8-37BC-4DAC-835C-477B42F29E1C}" destId="{F1365BDF-3F43-4346-9E1E-FC1A5B310800}" srcOrd="2" destOrd="0" presId="urn:microsoft.com/office/officeart/2008/layout/HorizontalMultiLevelHierarchy"/>
    <dgm:cxn modelId="{815D4ED9-35C4-48D4-9EEE-CAB2835171F6}" type="presParOf" srcId="{F1365BDF-3F43-4346-9E1E-FC1A5B310800}" destId="{4CB68D66-5E1E-4A98-974B-DA0048635C23}" srcOrd="0" destOrd="0" presId="urn:microsoft.com/office/officeart/2008/layout/HorizontalMultiLevelHierarchy"/>
    <dgm:cxn modelId="{D470416F-1DD9-46DA-8059-40528E05E789}" type="presParOf" srcId="{086C38F8-37BC-4DAC-835C-477B42F29E1C}" destId="{DC3161F0-92F0-42E7-9AE7-FA9A26C1B116}" srcOrd="3" destOrd="0" presId="urn:microsoft.com/office/officeart/2008/layout/HorizontalMultiLevelHierarchy"/>
    <dgm:cxn modelId="{EB282DB0-22C2-426C-8117-5FD5B11DB526}" type="presParOf" srcId="{DC3161F0-92F0-42E7-9AE7-FA9A26C1B116}" destId="{12FEEBEB-7768-40A3-9851-350C09E2B46F}" srcOrd="0" destOrd="0" presId="urn:microsoft.com/office/officeart/2008/layout/HorizontalMultiLevelHierarchy"/>
    <dgm:cxn modelId="{3A833DC8-AD07-4F75-BB28-9DFB5A77F3EC}" type="presParOf" srcId="{DC3161F0-92F0-42E7-9AE7-FA9A26C1B116}" destId="{EDCF2F47-0020-4829-BE20-FE06E4B8E9C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717A29-BA07-4BB7-9C78-C6CC22D3FFCA}" type="doc">
      <dgm:prSet loTypeId="urn:microsoft.com/office/officeart/2005/8/layout/target1" loCatId="relationship" qsTypeId="urn:microsoft.com/office/officeart/2005/8/quickstyle/3d5" qsCatId="3D" csTypeId="urn:microsoft.com/office/officeart/2005/8/colors/colorful1" csCatId="colorful" phldr="1"/>
      <dgm:spPr/>
    </dgm:pt>
    <dgm:pt modelId="{B3EE9D80-41BA-4E85-919D-C5C3E23D3A46}">
      <dgm:prSet phldrT="[Texte]" custT="1"/>
      <dgm:spPr/>
      <dgm:t>
        <a:bodyPr/>
        <a:lstStyle/>
        <a:p>
          <a:r>
            <a:rPr lang="en-CA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Statistiques</a:t>
          </a:r>
          <a:r>
            <a:rPr lang="en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(</a:t>
          </a:r>
          <a:r>
            <a:rPr lang="fr-FR" sz="20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échantillon</a:t>
          </a:r>
          <a:r>
            <a:rPr lang="en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n)</a:t>
          </a:r>
          <a:endParaRPr lang="fr-FR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45C5E059-EB6B-4DC2-9B7E-19EE88342DCB}" type="parTrans" cxnId="{1EB92C71-432F-42D5-94FA-887636A8DE68}">
      <dgm:prSet/>
      <dgm:spPr/>
      <dgm:t>
        <a:bodyPr/>
        <a:lstStyle/>
        <a:p>
          <a:endParaRPr lang="fr-FR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098AA7-7A77-429A-A1E0-ED717D1DA44C}" type="sibTrans" cxnId="{1EB92C71-432F-42D5-94FA-887636A8DE68}">
      <dgm:prSet/>
      <dgm:spPr/>
      <dgm:t>
        <a:bodyPr/>
        <a:lstStyle/>
        <a:p>
          <a:endParaRPr lang="fr-FR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CC6E10-99E9-4EFA-B61D-23D1E6725EBA}">
      <dgm:prSet phldrT="[Texte]" custT="1"/>
      <dgm:spPr/>
      <dgm:t>
        <a:bodyPr/>
        <a:lstStyle/>
        <a:p>
          <a:r>
            <a:rPr lang="fr-FR" sz="20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  Paramètres       (population N)</a:t>
          </a:r>
        </a:p>
      </dgm:t>
    </dgm:pt>
    <dgm:pt modelId="{E0CF1825-F174-45E8-9F2F-B5D5C38392F5}" type="parTrans" cxnId="{7E19E044-5A44-4071-9E3B-4D65FFF49DAB}">
      <dgm:prSet/>
      <dgm:spPr/>
      <dgm:t>
        <a:bodyPr/>
        <a:lstStyle/>
        <a:p>
          <a:endParaRPr lang="fr-FR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27245C-7842-4845-9C3A-F027B8F4EE4B}" type="sibTrans" cxnId="{7E19E044-5A44-4071-9E3B-4D65FFF49DAB}">
      <dgm:prSet/>
      <dgm:spPr/>
      <dgm:t>
        <a:bodyPr/>
        <a:lstStyle/>
        <a:p>
          <a:endParaRPr lang="fr-FR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89E1EA-12C6-4AB5-B466-918107F7765B}" type="pres">
      <dgm:prSet presAssocID="{88717A29-BA07-4BB7-9C78-C6CC22D3FFCA}" presName="composite" presStyleCnt="0">
        <dgm:presLayoutVars>
          <dgm:chMax val="5"/>
          <dgm:dir/>
          <dgm:resizeHandles val="exact"/>
        </dgm:presLayoutVars>
      </dgm:prSet>
      <dgm:spPr/>
    </dgm:pt>
    <dgm:pt modelId="{C5A224C8-1BBE-4753-9D15-5426738F5C38}" type="pres">
      <dgm:prSet presAssocID="{B3EE9D80-41BA-4E85-919D-C5C3E23D3A46}" presName="circle1" presStyleLbl="lnNode1" presStyleIdx="0" presStyleCnt="2" custScaleX="169533" custScaleY="164067" custLinFactNeighborX="-71485" custLinFactNeighborY="-23435"/>
      <dgm:spPr/>
    </dgm:pt>
    <dgm:pt modelId="{0807C385-7493-49A4-B0CE-6E151C215869}" type="pres">
      <dgm:prSet presAssocID="{B3EE9D80-41BA-4E85-919D-C5C3E23D3A46}" presName="text1" presStyleLbl="revTx" presStyleIdx="0" presStyleCnt="2" custScaleX="123830">
        <dgm:presLayoutVars>
          <dgm:bulletEnabled val="1"/>
        </dgm:presLayoutVars>
      </dgm:prSet>
      <dgm:spPr/>
    </dgm:pt>
    <dgm:pt modelId="{4A67C400-013D-43D5-AA4D-CA4CE83F3C34}" type="pres">
      <dgm:prSet presAssocID="{B3EE9D80-41BA-4E85-919D-C5C3E23D3A46}" presName="line1" presStyleLbl="callout" presStyleIdx="0" presStyleCnt="4"/>
      <dgm:spPr/>
    </dgm:pt>
    <dgm:pt modelId="{7720A125-7AFF-475C-84F1-A6F3DFA3479F}" type="pres">
      <dgm:prSet presAssocID="{B3EE9D80-41BA-4E85-919D-C5C3E23D3A46}" presName="d1" presStyleLbl="callout" presStyleIdx="1" presStyleCnt="4" custScaleX="126136" custScaleY="68660" custLinFactNeighborX="-10989" custLinFactNeighborY="-15617"/>
      <dgm:spPr/>
    </dgm:pt>
    <dgm:pt modelId="{A24843F6-E9C6-4A42-89F8-186BDDB5B384}" type="pres">
      <dgm:prSet presAssocID="{90CC6E10-99E9-4EFA-B61D-23D1E6725EBA}" presName="circle2" presStyleLbl="lnNode1" presStyleIdx="1" presStyleCnt="2" custScaleX="160417" custScaleY="149306" custLinFactNeighborX="-147" custLinFactNeighborY="1953"/>
      <dgm:spPr/>
    </dgm:pt>
    <dgm:pt modelId="{1048E0C6-180C-4AB8-9DD5-93486A83691F}" type="pres">
      <dgm:prSet presAssocID="{90CC6E10-99E9-4EFA-B61D-23D1E6725EBA}" presName="text2" presStyleLbl="revTx" presStyleIdx="1" presStyleCnt="2" custScaleX="116605" custLinFactY="68750" custLinFactNeighborX="4688" custLinFactNeighborY="100000">
        <dgm:presLayoutVars>
          <dgm:bulletEnabled val="1"/>
        </dgm:presLayoutVars>
      </dgm:prSet>
      <dgm:spPr/>
    </dgm:pt>
    <dgm:pt modelId="{250264D8-1282-4FCD-9491-D821536BB447}" type="pres">
      <dgm:prSet presAssocID="{90CC6E10-99E9-4EFA-B61D-23D1E6725EBA}" presName="line2" presStyleLbl="callout" presStyleIdx="2" presStyleCnt="4" custLinFactY="2600000" custLinFactNeighborX="91353" custLinFactNeighborY="2642828"/>
      <dgm:spPr/>
    </dgm:pt>
    <dgm:pt modelId="{7DD5F356-A727-4944-9BDE-ED72D9E86703}" type="pres">
      <dgm:prSet presAssocID="{90CC6E10-99E9-4EFA-B61D-23D1E6725EBA}" presName="d2" presStyleLbl="callout" presStyleIdx="3" presStyleCnt="4" custFlipVert="1" custScaleX="42048" custScaleY="105250" custLinFactNeighborX="82315" custLinFactNeighborY="37943"/>
      <dgm:spPr/>
    </dgm:pt>
  </dgm:ptLst>
  <dgm:cxnLst>
    <dgm:cxn modelId="{7E19E044-5A44-4071-9E3B-4D65FFF49DAB}" srcId="{88717A29-BA07-4BB7-9C78-C6CC22D3FFCA}" destId="{90CC6E10-99E9-4EFA-B61D-23D1E6725EBA}" srcOrd="1" destOrd="0" parTransId="{E0CF1825-F174-45E8-9F2F-B5D5C38392F5}" sibTransId="{4527245C-7842-4845-9C3A-F027B8F4EE4B}"/>
    <dgm:cxn modelId="{1EB92C71-432F-42D5-94FA-887636A8DE68}" srcId="{88717A29-BA07-4BB7-9C78-C6CC22D3FFCA}" destId="{B3EE9D80-41BA-4E85-919D-C5C3E23D3A46}" srcOrd="0" destOrd="0" parTransId="{45C5E059-EB6B-4DC2-9B7E-19EE88342DCB}" sibTransId="{F2098AA7-7A77-429A-A1E0-ED717D1DA44C}"/>
    <dgm:cxn modelId="{08DD9188-C324-4CD3-87A8-13E968E28C53}" type="presOf" srcId="{90CC6E10-99E9-4EFA-B61D-23D1E6725EBA}" destId="{1048E0C6-180C-4AB8-9DD5-93486A83691F}" srcOrd="0" destOrd="0" presId="urn:microsoft.com/office/officeart/2005/8/layout/target1"/>
    <dgm:cxn modelId="{DEAFE790-9A55-4676-A373-4C6DE96225F9}" type="presOf" srcId="{88717A29-BA07-4BB7-9C78-C6CC22D3FFCA}" destId="{0989E1EA-12C6-4AB5-B466-918107F7765B}" srcOrd="0" destOrd="0" presId="urn:microsoft.com/office/officeart/2005/8/layout/target1"/>
    <dgm:cxn modelId="{D58C99EE-9E6A-4685-A2C9-2F771B79DE8F}" type="presOf" srcId="{B3EE9D80-41BA-4E85-919D-C5C3E23D3A46}" destId="{0807C385-7493-49A4-B0CE-6E151C215869}" srcOrd="0" destOrd="0" presId="urn:microsoft.com/office/officeart/2005/8/layout/target1"/>
    <dgm:cxn modelId="{7E242121-969F-44E5-871B-546CF1024BA1}" type="presParOf" srcId="{0989E1EA-12C6-4AB5-B466-918107F7765B}" destId="{C5A224C8-1BBE-4753-9D15-5426738F5C38}" srcOrd="0" destOrd="0" presId="urn:microsoft.com/office/officeart/2005/8/layout/target1"/>
    <dgm:cxn modelId="{CEE75E48-D5D2-4243-9111-92D826F7830A}" type="presParOf" srcId="{0989E1EA-12C6-4AB5-B466-918107F7765B}" destId="{0807C385-7493-49A4-B0CE-6E151C215869}" srcOrd="1" destOrd="0" presId="urn:microsoft.com/office/officeart/2005/8/layout/target1"/>
    <dgm:cxn modelId="{54C1E5B6-C394-4CCB-B7FF-AB9CB3E2FF6F}" type="presParOf" srcId="{0989E1EA-12C6-4AB5-B466-918107F7765B}" destId="{4A67C400-013D-43D5-AA4D-CA4CE83F3C34}" srcOrd="2" destOrd="0" presId="urn:microsoft.com/office/officeart/2005/8/layout/target1"/>
    <dgm:cxn modelId="{067C5E3E-9A70-4482-B1A4-9A4559482FDD}" type="presParOf" srcId="{0989E1EA-12C6-4AB5-B466-918107F7765B}" destId="{7720A125-7AFF-475C-84F1-A6F3DFA3479F}" srcOrd="3" destOrd="0" presId="urn:microsoft.com/office/officeart/2005/8/layout/target1"/>
    <dgm:cxn modelId="{5ABFBB31-5E9D-45C7-8167-F4D75D334854}" type="presParOf" srcId="{0989E1EA-12C6-4AB5-B466-918107F7765B}" destId="{A24843F6-E9C6-4A42-89F8-186BDDB5B384}" srcOrd="4" destOrd="0" presId="urn:microsoft.com/office/officeart/2005/8/layout/target1"/>
    <dgm:cxn modelId="{79619DE9-F433-47E1-89CF-0A11F4E56B66}" type="presParOf" srcId="{0989E1EA-12C6-4AB5-B466-918107F7765B}" destId="{1048E0C6-180C-4AB8-9DD5-93486A83691F}" srcOrd="5" destOrd="0" presId="urn:microsoft.com/office/officeart/2005/8/layout/target1"/>
    <dgm:cxn modelId="{5F9373D4-3E3D-40F1-AA58-D1EDD7D5E210}" type="presParOf" srcId="{0989E1EA-12C6-4AB5-B466-918107F7765B}" destId="{250264D8-1282-4FCD-9491-D821536BB447}" srcOrd="6" destOrd="0" presId="urn:microsoft.com/office/officeart/2005/8/layout/target1"/>
    <dgm:cxn modelId="{1E84EF9A-FDBB-4584-9DAB-C17C8FA7ED42}" type="presParOf" srcId="{0989E1EA-12C6-4AB5-B466-918107F7765B}" destId="{7DD5F356-A727-4944-9BDE-ED72D9E86703}" srcOrd="7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65BDF-3F43-4346-9E1E-FC1A5B310800}">
      <dsp:nvSpPr>
        <dsp:cNvPr id="0" name=""/>
        <dsp:cNvSpPr/>
      </dsp:nvSpPr>
      <dsp:spPr>
        <a:xfrm>
          <a:off x="3203888" y="3056714"/>
          <a:ext cx="471843" cy="227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5921" y="0"/>
              </a:lnTo>
              <a:lnTo>
                <a:pt x="235921" y="227373"/>
              </a:lnTo>
              <a:lnTo>
                <a:pt x="471843" y="22737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A" sz="5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26715" y="3157307"/>
        <a:ext cx="26188" cy="26188"/>
      </dsp:txXfrm>
    </dsp:sp>
    <dsp:sp modelId="{19309D7F-A82D-414D-BC0E-1DA47DE4C0B6}">
      <dsp:nvSpPr>
        <dsp:cNvPr id="0" name=""/>
        <dsp:cNvSpPr/>
      </dsp:nvSpPr>
      <dsp:spPr>
        <a:xfrm>
          <a:off x="3203888" y="2842213"/>
          <a:ext cx="471843" cy="214501"/>
        </a:xfrm>
        <a:custGeom>
          <a:avLst/>
          <a:gdLst/>
          <a:ahLst/>
          <a:cxnLst/>
          <a:rect l="0" t="0" r="0" b="0"/>
          <a:pathLst>
            <a:path>
              <a:moveTo>
                <a:pt x="0" y="214501"/>
              </a:moveTo>
              <a:lnTo>
                <a:pt x="235921" y="214501"/>
              </a:lnTo>
              <a:lnTo>
                <a:pt x="235921" y="0"/>
              </a:lnTo>
              <a:lnTo>
                <a:pt x="471843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26852" y="2936506"/>
        <a:ext cx="25915" cy="25915"/>
      </dsp:txXfrm>
    </dsp:sp>
    <dsp:sp modelId="{4952082E-0815-49A6-90B6-827CA8481B47}">
      <dsp:nvSpPr>
        <dsp:cNvPr id="0" name=""/>
        <dsp:cNvSpPr/>
      </dsp:nvSpPr>
      <dsp:spPr>
        <a:xfrm>
          <a:off x="1170125" y="1896527"/>
          <a:ext cx="471843" cy="1160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5921" y="0"/>
              </a:lnTo>
              <a:lnTo>
                <a:pt x="235921" y="1160187"/>
              </a:lnTo>
              <a:lnTo>
                <a:pt x="471843" y="116018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374735" y="2445309"/>
        <a:ext cx="62623" cy="62623"/>
      </dsp:txXfrm>
    </dsp:sp>
    <dsp:sp modelId="{54AC25F5-B545-4DE8-8CF4-E3BEE86D56BA}">
      <dsp:nvSpPr>
        <dsp:cNvPr id="0" name=""/>
        <dsp:cNvSpPr/>
      </dsp:nvSpPr>
      <dsp:spPr>
        <a:xfrm>
          <a:off x="3142194" y="2151933"/>
          <a:ext cx="471843" cy="243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5921" y="0"/>
              </a:lnTo>
              <a:lnTo>
                <a:pt x="235921" y="243143"/>
              </a:lnTo>
              <a:lnTo>
                <a:pt x="471843" y="243143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A" sz="500" kern="1200"/>
        </a:p>
      </dsp:txBody>
      <dsp:txXfrm>
        <a:off x="3364846" y="2260235"/>
        <a:ext cx="26540" cy="26540"/>
      </dsp:txXfrm>
    </dsp:sp>
    <dsp:sp modelId="{C9939715-844A-4E9A-B91C-DCAD9834BA1B}">
      <dsp:nvSpPr>
        <dsp:cNvPr id="0" name=""/>
        <dsp:cNvSpPr/>
      </dsp:nvSpPr>
      <dsp:spPr>
        <a:xfrm>
          <a:off x="3142194" y="1932170"/>
          <a:ext cx="471843" cy="219763"/>
        </a:xfrm>
        <a:custGeom>
          <a:avLst/>
          <a:gdLst/>
          <a:ahLst/>
          <a:cxnLst/>
          <a:rect l="0" t="0" r="0" b="0"/>
          <a:pathLst>
            <a:path>
              <a:moveTo>
                <a:pt x="0" y="219763"/>
              </a:moveTo>
              <a:lnTo>
                <a:pt x="235921" y="219763"/>
              </a:lnTo>
              <a:lnTo>
                <a:pt x="235921" y="0"/>
              </a:lnTo>
              <a:lnTo>
                <a:pt x="471843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65103" y="2029039"/>
        <a:ext cx="26025" cy="26025"/>
      </dsp:txXfrm>
    </dsp:sp>
    <dsp:sp modelId="{4B23D00C-293A-4BB5-B56D-46A05CB2405D}">
      <dsp:nvSpPr>
        <dsp:cNvPr id="0" name=""/>
        <dsp:cNvSpPr/>
      </dsp:nvSpPr>
      <dsp:spPr>
        <a:xfrm>
          <a:off x="1170125" y="1896527"/>
          <a:ext cx="471843" cy="255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5921" y="0"/>
              </a:lnTo>
              <a:lnTo>
                <a:pt x="235921" y="255406"/>
              </a:lnTo>
              <a:lnTo>
                <a:pt x="471843" y="25540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392634" y="2010817"/>
        <a:ext cx="26826" cy="26826"/>
      </dsp:txXfrm>
    </dsp:sp>
    <dsp:sp modelId="{C58C2B50-FD15-4D1A-ABF1-8E6C3C444728}">
      <dsp:nvSpPr>
        <dsp:cNvPr id="0" name=""/>
        <dsp:cNvSpPr/>
      </dsp:nvSpPr>
      <dsp:spPr>
        <a:xfrm>
          <a:off x="3065661" y="1422666"/>
          <a:ext cx="4718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1843" y="4572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89787" y="1456590"/>
        <a:ext cx="23592" cy="23592"/>
      </dsp:txXfrm>
    </dsp:sp>
    <dsp:sp modelId="{AF2E7E52-EBF9-4CE2-AA88-EE75409E6183}">
      <dsp:nvSpPr>
        <dsp:cNvPr id="0" name=""/>
        <dsp:cNvSpPr/>
      </dsp:nvSpPr>
      <dsp:spPr>
        <a:xfrm>
          <a:off x="1170125" y="1468386"/>
          <a:ext cx="471843" cy="428140"/>
        </a:xfrm>
        <a:custGeom>
          <a:avLst/>
          <a:gdLst/>
          <a:ahLst/>
          <a:cxnLst/>
          <a:rect l="0" t="0" r="0" b="0"/>
          <a:pathLst>
            <a:path>
              <a:moveTo>
                <a:pt x="0" y="428140"/>
              </a:moveTo>
              <a:lnTo>
                <a:pt x="235921" y="428140"/>
              </a:lnTo>
              <a:lnTo>
                <a:pt x="235921" y="0"/>
              </a:lnTo>
              <a:lnTo>
                <a:pt x="47184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390119" y="1666528"/>
        <a:ext cx="31856" cy="31856"/>
      </dsp:txXfrm>
    </dsp:sp>
    <dsp:sp modelId="{328B1C70-C54A-4DC5-B159-85D60187E319}">
      <dsp:nvSpPr>
        <dsp:cNvPr id="0" name=""/>
        <dsp:cNvSpPr/>
      </dsp:nvSpPr>
      <dsp:spPr>
        <a:xfrm>
          <a:off x="3107113" y="787921"/>
          <a:ext cx="471843" cy="218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5921" y="0"/>
              </a:lnTo>
              <a:lnTo>
                <a:pt x="235921" y="218065"/>
              </a:lnTo>
              <a:lnTo>
                <a:pt x="471843" y="218065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30040" y="883959"/>
        <a:ext cx="25989" cy="25989"/>
      </dsp:txXfrm>
    </dsp:sp>
    <dsp:sp modelId="{CB0FF6CF-7DD1-4362-B674-C55AAC65979B}">
      <dsp:nvSpPr>
        <dsp:cNvPr id="0" name=""/>
        <dsp:cNvSpPr/>
      </dsp:nvSpPr>
      <dsp:spPr>
        <a:xfrm>
          <a:off x="3107113" y="578480"/>
          <a:ext cx="471843" cy="209441"/>
        </a:xfrm>
        <a:custGeom>
          <a:avLst/>
          <a:gdLst/>
          <a:ahLst/>
          <a:cxnLst/>
          <a:rect l="0" t="0" r="0" b="0"/>
          <a:pathLst>
            <a:path>
              <a:moveTo>
                <a:pt x="0" y="209441"/>
              </a:moveTo>
              <a:lnTo>
                <a:pt x="235921" y="209441"/>
              </a:lnTo>
              <a:lnTo>
                <a:pt x="235921" y="0"/>
              </a:lnTo>
              <a:lnTo>
                <a:pt x="471843" y="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330129" y="670294"/>
        <a:ext cx="25811" cy="25811"/>
      </dsp:txXfrm>
    </dsp:sp>
    <dsp:sp modelId="{3D0FAEE9-35CC-476B-B855-EED416755210}">
      <dsp:nvSpPr>
        <dsp:cNvPr id="0" name=""/>
        <dsp:cNvSpPr/>
      </dsp:nvSpPr>
      <dsp:spPr>
        <a:xfrm>
          <a:off x="1170125" y="787921"/>
          <a:ext cx="471843" cy="1108605"/>
        </a:xfrm>
        <a:custGeom>
          <a:avLst/>
          <a:gdLst/>
          <a:ahLst/>
          <a:cxnLst/>
          <a:rect l="0" t="0" r="0" b="0"/>
          <a:pathLst>
            <a:path>
              <a:moveTo>
                <a:pt x="0" y="1108605"/>
              </a:moveTo>
              <a:lnTo>
                <a:pt x="235921" y="1108605"/>
              </a:lnTo>
              <a:lnTo>
                <a:pt x="235921" y="0"/>
              </a:lnTo>
              <a:lnTo>
                <a:pt x="47184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 noProof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1375926" y="1312103"/>
        <a:ext cx="60242" cy="60242"/>
      </dsp:txXfrm>
    </dsp:sp>
    <dsp:sp modelId="{5E776128-CD23-4419-A6E6-8529B19A09E1}">
      <dsp:nvSpPr>
        <dsp:cNvPr id="0" name=""/>
        <dsp:cNvSpPr/>
      </dsp:nvSpPr>
      <dsp:spPr>
        <a:xfrm rot="16200000">
          <a:off x="-725992" y="1536890"/>
          <a:ext cx="3072962" cy="7192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1" kern="1200" noProof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Variables</a:t>
          </a:r>
        </a:p>
      </dsp:txBody>
      <dsp:txXfrm>
        <a:off x="-725992" y="1536890"/>
        <a:ext cx="3072962" cy="719273"/>
      </dsp:txXfrm>
    </dsp:sp>
    <dsp:sp modelId="{6C90C847-6BA9-4DA8-A07E-BA00AA0E7073}">
      <dsp:nvSpPr>
        <dsp:cNvPr id="0" name=""/>
        <dsp:cNvSpPr/>
      </dsp:nvSpPr>
      <dsp:spPr>
        <a:xfrm>
          <a:off x="1641969" y="510084"/>
          <a:ext cx="1465144" cy="5556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Nominale</a:t>
          </a:r>
        </a:p>
      </dsp:txBody>
      <dsp:txXfrm>
        <a:off x="1641969" y="510084"/>
        <a:ext cx="1465144" cy="555674"/>
      </dsp:txXfrm>
    </dsp:sp>
    <dsp:sp modelId="{DE7AD7DB-0603-4092-8542-2B130CA7A14D}">
      <dsp:nvSpPr>
        <dsp:cNvPr id="0" name=""/>
        <dsp:cNvSpPr/>
      </dsp:nvSpPr>
      <dsp:spPr>
        <a:xfrm>
          <a:off x="3578956" y="450323"/>
          <a:ext cx="5138491" cy="2563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Diagramme en secteurs (peu de catégories)</a:t>
          </a:r>
        </a:p>
      </dsp:txBody>
      <dsp:txXfrm>
        <a:off x="3578956" y="450323"/>
        <a:ext cx="5138491" cy="256313"/>
      </dsp:txXfrm>
    </dsp:sp>
    <dsp:sp modelId="{478671DF-50D1-4512-915A-0224020B981B}">
      <dsp:nvSpPr>
        <dsp:cNvPr id="0" name=""/>
        <dsp:cNvSpPr/>
      </dsp:nvSpPr>
      <dsp:spPr>
        <a:xfrm>
          <a:off x="3578956" y="886455"/>
          <a:ext cx="5138491" cy="2390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noProof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Diag</a:t>
          </a:r>
          <a:r>
            <a:rPr lang="fr-FR" sz="20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. en barres horizontales (8 catégories+)</a:t>
          </a:r>
        </a:p>
      </dsp:txBody>
      <dsp:txXfrm>
        <a:off x="3578956" y="886455"/>
        <a:ext cx="5138491" cy="239064"/>
      </dsp:txXfrm>
    </dsp:sp>
    <dsp:sp modelId="{82532E81-DAA6-43CD-98CD-A8D270F111A0}">
      <dsp:nvSpPr>
        <dsp:cNvPr id="0" name=""/>
        <dsp:cNvSpPr/>
      </dsp:nvSpPr>
      <dsp:spPr>
        <a:xfrm>
          <a:off x="1641969" y="1245577"/>
          <a:ext cx="1423692" cy="4456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Ordinale</a:t>
          </a:r>
        </a:p>
      </dsp:txBody>
      <dsp:txXfrm>
        <a:off x="1641969" y="1245577"/>
        <a:ext cx="1423692" cy="445618"/>
      </dsp:txXfrm>
    </dsp:sp>
    <dsp:sp modelId="{3C1F8A4B-EA7A-4038-A37F-F5671CCB83BC}">
      <dsp:nvSpPr>
        <dsp:cNvPr id="0" name=""/>
        <dsp:cNvSpPr/>
      </dsp:nvSpPr>
      <dsp:spPr>
        <a:xfrm>
          <a:off x="3537505" y="1337655"/>
          <a:ext cx="5146560" cy="2614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Diagramme en barres verticales</a:t>
          </a:r>
        </a:p>
      </dsp:txBody>
      <dsp:txXfrm>
        <a:off x="3537505" y="1337655"/>
        <a:ext cx="5146560" cy="261463"/>
      </dsp:txXfrm>
    </dsp:sp>
    <dsp:sp modelId="{2F9E32C3-C773-48CB-B263-9767D0DF5A00}">
      <dsp:nvSpPr>
        <dsp:cNvPr id="0" name=""/>
        <dsp:cNvSpPr/>
      </dsp:nvSpPr>
      <dsp:spPr>
        <a:xfrm>
          <a:off x="1641969" y="1926225"/>
          <a:ext cx="1500225" cy="4514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Discrète</a:t>
          </a:r>
        </a:p>
      </dsp:txBody>
      <dsp:txXfrm>
        <a:off x="1641969" y="1926225"/>
        <a:ext cx="1500225" cy="451415"/>
      </dsp:txXfrm>
    </dsp:sp>
    <dsp:sp modelId="{A4B76892-7990-4DDB-B288-5EEA38B72B9C}">
      <dsp:nvSpPr>
        <dsp:cNvPr id="0" name=""/>
        <dsp:cNvSpPr/>
      </dsp:nvSpPr>
      <dsp:spPr>
        <a:xfrm>
          <a:off x="3614038" y="1778936"/>
          <a:ext cx="5070027" cy="3064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Diagramme en bâtons (linéaires)</a:t>
          </a:r>
        </a:p>
      </dsp:txBody>
      <dsp:txXfrm>
        <a:off x="3614038" y="1778936"/>
        <a:ext cx="5070027" cy="306467"/>
      </dsp:txXfrm>
    </dsp:sp>
    <dsp:sp modelId="{1EC08DE3-54E1-4E6C-AAB4-A7485F641651}">
      <dsp:nvSpPr>
        <dsp:cNvPr id="0" name=""/>
        <dsp:cNvSpPr/>
      </dsp:nvSpPr>
      <dsp:spPr>
        <a:xfrm>
          <a:off x="3614038" y="2265222"/>
          <a:ext cx="5018171" cy="2597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Courbe de tendance (temps)</a:t>
          </a:r>
        </a:p>
      </dsp:txBody>
      <dsp:txXfrm>
        <a:off x="3614038" y="2265222"/>
        <a:ext cx="5018171" cy="259708"/>
      </dsp:txXfrm>
    </dsp:sp>
    <dsp:sp modelId="{8DA1BF27-9A9D-4FBF-AB14-0A64A9A50FEF}">
      <dsp:nvSpPr>
        <dsp:cNvPr id="0" name=""/>
        <dsp:cNvSpPr/>
      </dsp:nvSpPr>
      <dsp:spPr>
        <a:xfrm>
          <a:off x="1641969" y="2830460"/>
          <a:ext cx="1561919" cy="4525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Continue</a:t>
          </a:r>
        </a:p>
      </dsp:txBody>
      <dsp:txXfrm>
        <a:off x="1641969" y="2830460"/>
        <a:ext cx="1561919" cy="452509"/>
      </dsp:txXfrm>
    </dsp:sp>
    <dsp:sp modelId="{7A2902C6-670A-4502-A610-1D7E452CFB9E}">
      <dsp:nvSpPr>
        <dsp:cNvPr id="0" name=""/>
        <dsp:cNvSpPr/>
      </dsp:nvSpPr>
      <dsp:spPr>
        <a:xfrm>
          <a:off x="3675731" y="2704749"/>
          <a:ext cx="4901838" cy="2749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Histogramme (en classes)</a:t>
          </a:r>
        </a:p>
      </dsp:txBody>
      <dsp:txXfrm>
        <a:off x="3675731" y="2704749"/>
        <a:ext cx="4901838" cy="274927"/>
      </dsp:txXfrm>
    </dsp:sp>
    <dsp:sp modelId="{12FEEBEB-7768-40A3-9851-350C09E2B46F}">
      <dsp:nvSpPr>
        <dsp:cNvPr id="0" name=""/>
        <dsp:cNvSpPr/>
      </dsp:nvSpPr>
      <dsp:spPr>
        <a:xfrm>
          <a:off x="3675731" y="3159495"/>
          <a:ext cx="4958931" cy="24918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Polygone</a:t>
          </a:r>
          <a:r>
            <a:rPr lang="en-CA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(</a:t>
          </a:r>
          <a:r>
            <a:rPr lang="en-CA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courbe</a:t>
          </a:r>
          <a:r>
            <a:rPr lang="en-CA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)</a:t>
          </a:r>
          <a:endParaRPr lang="fr-CA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3675731" y="3159495"/>
        <a:ext cx="4958931" cy="2491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843F6-E9C6-4A42-89F8-186BDDB5B384}">
      <dsp:nvSpPr>
        <dsp:cNvPr id="0" name=""/>
        <dsp:cNvSpPr/>
      </dsp:nvSpPr>
      <dsp:spPr>
        <a:xfrm>
          <a:off x="270463" y="-117851"/>
          <a:ext cx="5185017" cy="482588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224C8-1BBE-4753-9D15-5426738F5C38}">
      <dsp:nvSpPr>
        <dsp:cNvPr id="0" name=""/>
        <dsp:cNvSpPr/>
      </dsp:nvSpPr>
      <dsp:spPr>
        <a:xfrm>
          <a:off x="1184263" y="1158769"/>
          <a:ext cx="1826555" cy="17676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07C385-7493-49A4-B0CE-6E151C215869}">
      <dsp:nvSpPr>
        <dsp:cNvPr id="0" name=""/>
        <dsp:cNvSpPr/>
      </dsp:nvSpPr>
      <dsp:spPr>
        <a:xfrm>
          <a:off x="4829972" y="-398418"/>
          <a:ext cx="2001224" cy="134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Statistiques</a:t>
          </a:r>
          <a:r>
            <a:rPr lang="en-CA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(</a:t>
          </a:r>
          <a:r>
            <a:rPr lang="fr-FR" sz="20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échantillon</a:t>
          </a:r>
          <a:r>
            <a:rPr lang="en-CA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n)</a:t>
          </a:r>
          <a:endParaRPr lang="fr-FR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cs typeface="Arial" pitchFamily="34" charset="0"/>
          </a:endParaRPr>
        </a:p>
      </dsp:txBody>
      <dsp:txXfrm>
        <a:off x="4829972" y="-398418"/>
        <a:ext cx="2001224" cy="1346755"/>
      </dsp:txXfrm>
    </dsp:sp>
    <dsp:sp modelId="{4A67C400-013D-43D5-AA4D-CA4CE83F3C34}">
      <dsp:nvSpPr>
        <dsp:cNvPr id="0" name=""/>
        <dsp:cNvSpPr/>
      </dsp:nvSpPr>
      <dsp:spPr>
        <a:xfrm>
          <a:off x="4618504" y="274958"/>
          <a:ext cx="40402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20A125-7AFF-475C-84F1-A6F3DFA3479F}">
      <dsp:nvSpPr>
        <dsp:cNvPr id="0" name=""/>
        <dsp:cNvSpPr/>
      </dsp:nvSpPr>
      <dsp:spPr>
        <a:xfrm rot="5400000">
          <a:off x="2856313" y="-134499"/>
          <a:ext cx="1387762" cy="2206667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48E0C6-180C-4AB8-9DD5-93486A83691F}">
      <dsp:nvSpPr>
        <dsp:cNvPr id="0" name=""/>
        <dsp:cNvSpPr/>
      </dsp:nvSpPr>
      <dsp:spPr>
        <a:xfrm>
          <a:off x="4964117" y="2962860"/>
          <a:ext cx="1884460" cy="1346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  Paramètres       (population N)</a:t>
          </a:r>
        </a:p>
      </dsp:txBody>
      <dsp:txXfrm>
        <a:off x="4964117" y="2962860"/>
        <a:ext cx="1884460" cy="1346755"/>
      </dsp:txXfrm>
    </dsp:sp>
    <dsp:sp modelId="{250264D8-1282-4FCD-9491-D821536BB447}">
      <dsp:nvSpPr>
        <dsp:cNvPr id="0" name=""/>
        <dsp:cNvSpPr/>
      </dsp:nvSpPr>
      <dsp:spPr>
        <a:xfrm>
          <a:off x="4987595" y="3509131"/>
          <a:ext cx="40402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D5F356-A727-4944-9BDE-ED72D9E86703}">
      <dsp:nvSpPr>
        <dsp:cNvPr id="0" name=""/>
        <dsp:cNvSpPr/>
      </dsp:nvSpPr>
      <dsp:spPr>
        <a:xfrm rot="16200000" flipV="1">
          <a:off x="4188552" y="2662351"/>
          <a:ext cx="1489126" cy="411121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B459A96-B91C-4FA7-9347-EC75B3E334B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70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1226"/>
            <a:ext cx="5364480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4F03315-2FA4-4EC1-B288-889F4DD0CAA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138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044" kern="1200">
        <a:solidFill>
          <a:schemeClr val="tx1"/>
        </a:solidFill>
        <a:latin typeface="Arial" charset="0"/>
        <a:ea typeface="+mn-ea"/>
        <a:cs typeface="+mn-cs"/>
      </a:defRPr>
    </a:lvl1pPr>
    <a:lvl2pPr marL="397718" algn="l" rtl="0" fontAlgn="base">
      <a:spcBef>
        <a:spcPct val="30000"/>
      </a:spcBef>
      <a:spcAft>
        <a:spcPct val="0"/>
      </a:spcAft>
      <a:defRPr kumimoji="1" sz="1044" kern="1200">
        <a:solidFill>
          <a:schemeClr val="tx1"/>
        </a:solidFill>
        <a:latin typeface="Arial" charset="0"/>
        <a:ea typeface="+mn-ea"/>
        <a:cs typeface="+mn-cs"/>
      </a:defRPr>
    </a:lvl2pPr>
    <a:lvl3pPr marL="795437" algn="l" rtl="0" fontAlgn="base">
      <a:spcBef>
        <a:spcPct val="30000"/>
      </a:spcBef>
      <a:spcAft>
        <a:spcPct val="0"/>
      </a:spcAft>
      <a:defRPr kumimoji="1" sz="1044" kern="1200">
        <a:solidFill>
          <a:schemeClr val="tx1"/>
        </a:solidFill>
        <a:latin typeface="Arial" charset="0"/>
        <a:ea typeface="+mn-ea"/>
        <a:cs typeface="+mn-cs"/>
      </a:defRPr>
    </a:lvl3pPr>
    <a:lvl4pPr marL="1193155" algn="l" rtl="0" fontAlgn="base">
      <a:spcBef>
        <a:spcPct val="30000"/>
      </a:spcBef>
      <a:spcAft>
        <a:spcPct val="0"/>
      </a:spcAft>
      <a:defRPr kumimoji="1" sz="1044" kern="1200">
        <a:solidFill>
          <a:schemeClr val="tx1"/>
        </a:solidFill>
        <a:latin typeface="Arial" charset="0"/>
        <a:ea typeface="+mn-ea"/>
        <a:cs typeface="+mn-cs"/>
      </a:defRPr>
    </a:lvl4pPr>
    <a:lvl5pPr marL="1590873" algn="l" rtl="0" fontAlgn="base">
      <a:spcBef>
        <a:spcPct val="30000"/>
      </a:spcBef>
      <a:spcAft>
        <a:spcPct val="0"/>
      </a:spcAft>
      <a:defRPr kumimoji="1" sz="1044" kern="1200">
        <a:solidFill>
          <a:schemeClr val="tx1"/>
        </a:solidFill>
        <a:latin typeface="Arial" charset="0"/>
        <a:ea typeface="+mn-ea"/>
        <a:cs typeface="+mn-cs"/>
      </a:defRPr>
    </a:lvl5pPr>
    <a:lvl6pPr marL="1988591" algn="l" defTabSz="795437" rtl="0" eaLnBrk="1" latinLnBrk="0" hangingPunct="1">
      <a:defRPr sz="1044" kern="1200">
        <a:solidFill>
          <a:schemeClr val="tx1"/>
        </a:solidFill>
        <a:latin typeface="+mn-lt"/>
        <a:ea typeface="+mn-ea"/>
        <a:cs typeface="+mn-cs"/>
      </a:defRPr>
    </a:lvl6pPr>
    <a:lvl7pPr marL="2386310" algn="l" defTabSz="795437" rtl="0" eaLnBrk="1" latinLnBrk="0" hangingPunct="1">
      <a:defRPr sz="1044" kern="1200">
        <a:solidFill>
          <a:schemeClr val="tx1"/>
        </a:solidFill>
        <a:latin typeface="+mn-lt"/>
        <a:ea typeface="+mn-ea"/>
        <a:cs typeface="+mn-cs"/>
      </a:defRPr>
    </a:lvl7pPr>
    <a:lvl8pPr marL="2784028" algn="l" defTabSz="795437" rtl="0" eaLnBrk="1" latinLnBrk="0" hangingPunct="1">
      <a:defRPr sz="1044" kern="1200">
        <a:solidFill>
          <a:schemeClr val="tx1"/>
        </a:solidFill>
        <a:latin typeface="+mn-lt"/>
        <a:ea typeface="+mn-ea"/>
        <a:cs typeface="+mn-cs"/>
      </a:defRPr>
    </a:lvl8pPr>
    <a:lvl9pPr marL="3181746" algn="l" defTabSz="795437" rtl="0" eaLnBrk="1" latinLnBrk="0" hangingPunct="1">
      <a:defRPr sz="104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44161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10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endParaRPr lang="fr-FR" baseline="0" dirty="0"/>
          </a:p>
          <a:p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186351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11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658395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12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2820306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13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="0" baseline="0" dirty="0"/>
          </a:p>
        </p:txBody>
      </p:sp>
    </p:spTree>
    <p:extLst>
      <p:ext uri="{BB962C8B-B14F-4D97-AF65-F5344CB8AC3E}">
        <p14:creationId xmlns:p14="http://schemas.microsoft.com/office/powerpoint/2010/main" val="1384539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14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 defTabSz="957468"/>
            <a:endParaRPr lang="fr-FR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322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15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 defTabSz="957468"/>
            <a:endParaRPr lang="fr-FR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35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16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/>
          </a:p>
        </p:txBody>
      </p:sp>
    </p:spTree>
    <p:extLst>
      <p:ext uri="{BB962C8B-B14F-4D97-AF65-F5344CB8AC3E}">
        <p14:creationId xmlns:p14="http://schemas.microsoft.com/office/powerpoint/2010/main" val="19322076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17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3503057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18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="0" baseline="0" noProof="0" dirty="0"/>
          </a:p>
        </p:txBody>
      </p:sp>
    </p:spTree>
    <p:extLst>
      <p:ext uri="{BB962C8B-B14F-4D97-AF65-F5344CB8AC3E}">
        <p14:creationId xmlns:p14="http://schemas.microsoft.com/office/powerpoint/2010/main" val="37928360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19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spcAft>
                <a:spcPts val="3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FR" b="1" noProof="0" dirty="0"/>
          </a:p>
        </p:txBody>
      </p:sp>
    </p:spTree>
    <p:extLst>
      <p:ext uri="{BB962C8B-B14F-4D97-AF65-F5344CB8AC3E}">
        <p14:creationId xmlns:p14="http://schemas.microsoft.com/office/powerpoint/2010/main" val="371511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57370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20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810315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21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i="1" baseline="0" dirty="0"/>
          </a:p>
        </p:txBody>
      </p:sp>
    </p:spTree>
    <p:extLst>
      <p:ext uri="{BB962C8B-B14F-4D97-AF65-F5344CB8AC3E}">
        <p14:creationId xmlns:p14="http://schemas.microsoft.com/office/powerpoint/2010/main" val="31898567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22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40096716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23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32346872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24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="0" baseline="0" noProof="0" dirty="0"/>
          </a:p>
        </p:txBody>
      </p:sp>
    </p:spTree>
    <p:extLst>
      <p:ext uri="{BB962C8B-B14F-4D97-AF65-F5344CB8AC3E}">
        <p14:creationId xmlns:p14="http://schemas.microsoft.com/office/powerpoint/2010/main" val="32526440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25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="0" baseline="0" noProof="0" dirty="0"/>
          </a:p>
        </p:txBody>
      </p:sp>
    </p:spTree>
    <p:extLst>
      <p:ext uri="{BB962C8B-B14F-4D97-AF65-F5344CB8AC3E}">
        <p14:creationId xmlns:p14="http://schemas.microsoft.com/office/powerpoint/2010/main" val="33350068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26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="1" noProof="0" dirty="0"/>
          </a:p>
        </p:txBody>
      </p:sp>
    </p:spTree>
    <p:extLst>
      <p:ext uri="{BB962C8B-B14F-4D97-AF65-F5344CB8AC3E}">
        <p14:creationId xmlns:p14="http://schemas.microsoft.com/office/powerpoint/2010/main" val="40427316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27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37178615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28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="0" baseline="0" noProof="0" dirty="0"/>
          </a:p>
        </p:txBody>
      </p:sp>
    </p:spTree>
    <p:extLst>
      <p:ext uri="{BB962C8B-B14F-4D97-AF65-F5344CB8AC3E}">
        <p14:creationId xmlns:p14="http://schemas.microsoft.com/office/powerpoint/2010/main" val="40655321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29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="0" baseline="0" noProof="0" dirty="0"/>
          </a:p>
        </p:txBody>
      </p:sp>
    </p:spTree>
    <p:extLst>
      <p:ext uri="{BB962C8B-B14F-4D97-AF65-F5344CB8AC3E}">
        <p14:creationId xmlns:p14="http://schemas.microsoft.com/office/powerpoint/2010/main" val="3509293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>
                <a:solidFill>
                  <a:prstClr val="black"/>
                </a:solidFill>
              </a:rPr>
              <a:pPr/>
              <a:t>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06633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30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="1" noProof="0" dirty="0"/>
          </a:p>
        </p:txBody>
      </p:sp>
    </p:spTree>
    <p:extLst>
      <p:ext uri="{BB962C8B-B14F-4D97-AF65-F5344CB8AC3E}">
        <p14:creationId xmlns:p14="http://schemas.microsoft.com/office/powerpoint/2010/main" val="9046868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>
                <a:solidFill>
                  <a:prstClr val="black"/>
                </a:solidFill>
              </a:rPr>
              <a:pPr/>
              <a:t>31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9367" indent="-239367"/>
            <a:endParaRPr lang="fr-FR" baseline="0" dirty="0"/>
          </a:p>
        </p:txBody>
      </p:sp>
    </p:spTree>
    <p:extLst>
      <p:ext uri="{BB962C8B-B14F-4D97-AF65-F5344CB8AC3E}">
        <p14:creationId xmlns:p14="http://schemas.microsoft.com/office/powerpoint/2010/main" val="537748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>
                <a:solidFill>
                  <a:prstClr val="black"/>
                </a:solidFill>
              </a:rPr>
              <a:pPr/>
              <a:t>4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9663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5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2308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6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387778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7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186351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8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103100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9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68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1E93-92AA-4017-9106-06476981A091}" type="datetime10">
              <a:rPr lang="fr-FR" smtClean="0"/>
              <a:t>15:14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029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4AB7-FA63-4126-94CD-79D679A3365E}" type="datetime10">
              <a:rPr lang="fr-FR" smtClean="0"/>
              <a:t>15:14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02A-6188-411D-83B6-99420884AAC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35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B18C-372A-4688-B37F-897F007C0176}" type="datetime10">
              <a:rPr lang="fr-FR" smtClean="0"/>
              <a:t>15:14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9F0E-8BFC-4B7F-991E-DDD7DB0EE09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77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AEFA-CD2D-4AB0-81F6-3E467F7BD9F9}" type="datetime10">
              <a:rPr lang="fr-FR" smtClean="0"/>
              <a:t>15:14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B04-DEBA-4F5A-AE75-2C003DA010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641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2DC2-FDAD-43C1-8202-2A497ED4354E}" type="datetime10">
              <a:rPr lang="fr-FR" smtClean="0"/>
              <a:t>15:14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968C-EBCE-4711-A4F4-483E0592987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396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C31B-A314-44D6-9675-569421D282A3}" type="datetime10">
              <a:rPr lang="fr-FR" smtClean="0"/>
              <a:t>15:14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5E08-600B-47DA-843E-E0DE75C846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20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1FFA-55C4-4FA5-803B-E32F09D12697}" type="datetime10">
              <a:rPr lang="fr-FR" smtClean="0"/>
              <a:t>15:14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2A94-6BA6-493E-9843-DD5DAE58B76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62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B3509-3230-4503-8E9F-27437D0922B8}" type="datetime10">
              <a:rPr lang="fr-FR" smtClean="0"/>
              <a:t>15:14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AF9E-3612-41DF-8193-6ED3637A5B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97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9ED1-E842-43A1-8F0D-202C314A130C}" type="datetime10">
              <a:rPr lang="fr-FR" smtClean="0"/>
              <a:t>15:14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B794-3061-42C8-B679-CD80AD95A4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146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C08C7-D891-47B0-9A45-B8A44ED0EC32}" type="datetime10">
              <a:rPr lang="fr-FR" smtClean="0"/>
              <a:t>15:14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F8FC-C7C6-44ED-B168-254C35482A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93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660C1-E5AB-4A22-81A6-A0C90C5CD8F8}" type="datetime10">
              <a:rPr lang="fr-FR" smtClean="0"/>
              <a:t>15:14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D77623-ABF3-40FC-BCFC-35E815F0DB9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1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408130-A469-48F5-A146-CD0D2D58374E}" type="datetime10">
              <a:rPr lang="fr-FR" smtClean="0"/>
              <a:t>15:14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D3AB32-615F-4643-BEB0-A8AE57DDBE8D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906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3" Type="http://schemas.openxmlformats.org/officeDocument/2006/relationships/tags" Target="../tags/tag78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13" Type="http://schemas.openxmlformats.org/officeDocument/2006/relationships/notesSlide" Target="../notesSlides/notesSlide11.xml"/><Relationship Id="rId3" Type="http://schemas.openxmlformats.org/officeDocument/2006/relationships/tags" Target="../tags/tag84.xml"/><Relationship Id="rId7" Type="http://schemas.openxmlformats.org/officeDocument/2006/relationships/tags" Target="../tags/tag88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tags" Target="../tags/tag92.xml"/><Relationship Id="rId5" Type="http://schemas.openxmlformats.org/officeDocument/2006/relationships/tags" Target="../tags/tag86.xml"/><Relationship Id="rId10" Type="http://schemas.openxmlformats.org/officeDocument/2006/relationships/tags" Target="../tags/tag91.xml"/><Relationship Id="rId4" Type="http://schemas.openxmlformats.org/officeDocument/2006/relationships/tags" Target="../tags/tag85.xml"/><Relationship Id="rId9" Type="http://schemas.openxmlformats.org/officeDocument/2006/relationships/tags" Target="../tags/tag9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13" Type="http://schemas.openxmlformats.org/officeDocument/2006/relationships/tags" Target="../tags/tag105.xml"/><Relationship Id="rId18" Type="http://schemas.openxmlformats.org/officeDocument/2006/relationships/notesSlide" Target="../notesSlides/notesSlide12.xml"/><Relationship Id="rId3" Type="http://schemas.openxmlformats.org/officeDocument/2006/relationships/tags" Target="../tags/tag95.xml"/><Relationship Id="rId7" Type="http://schemas.openxmlformats.org/officeDocument/2006/relationships/tags" Target="../tags/tag99.xml"/><Relationship Id="rId12" Type="http://schemas.openxmlformats.org/officeDocument/2006/relationships/tags" Target="../tags/tag104.xml"/><Relationship Id="rId17" Type="http://schemas.openxmlformats.org/officeDocument/2006/relationships/slideLayout" Target="../slideLayouts/slideLayout1.xml"/><Relationship Id="rId2" Type="http://schemas.openxmlformats.org/officeDocument/2006/relationships/tags" Target="../tags/tag94.xml"/><Relationship Id="rId16" Type="http://schemas.openxmlformats.org/officeDocument/2006/relationships/tags" Target="../tags/tag108.xml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5" Type="http://schemas.openxmlformats.org/officeDocument/2006/relationships/tags" Target="../tags/tag97.xml"/><Relationship Id="rId15" Type="http://schemas.openxmlformats.org/officeDocument/2006/relationships/tags" Target="../tags/tag107.xml"/><Relationship Id="rId10" Type="http://schemas.openxmlformats.org/officeDocument/2006/relationships/tags" Target="../tags/tag102.xml"/><Relationship Id="rId4" Type="http://schemas.openxmlformats.org/officeDocument/2006/relationships/tags" Target="../tags/tag96.xml"/><Relationship Id="rId9" Type="http://schemas.openxmlformats.org/officeDocument/2006/relationships/tags" Target="../tags/tag101.xml"/><Relationship Id="rId14" Type="http://schemas.openxmlformats.org/officeDocument/2006/relationships/tags" Target="../tags/tag10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7" Type="http://schemas.openxmlformats.org/officeDocument/2006/relationships/notesSlide" Target="../notesSlides/notesSlide13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3.xml"/><Relationship Id="rId4" Type="http://schemas.openxmlformats.org/officeDocument/2006/relationships/tags" Target="../tags/tag1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12" Type="http://schemas.openxmlformats.org/officeDocument/2006/relationships/image" Target="../media/image2.png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11" Type="http://schemas.openxmlformats.org/officeDocument/2006/relationships/notesSlide" Target="../notesSlides/notesSlide14.xml"/><Relationship Id="rId5" Type="http://schemas.openxmlformats.org/officeDocument/2006/relationships/tags" Target="../tags/tag118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117.xml"/><Relationship Id="rId9" Type="http://schemas.openxmlformats.org/officeDocument/2006/relationships/tags" Target="../tags/tag12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5.xml"/><Relationship Id="rId3" Type="http://schemas.openxmlformats.org/officeDocument/2006/relationships/tags" Target="../tags/tag125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36.xml"/><Relationship Id="rId13" Type="http://schemas.openxmlformats.org/officeDocument/2006/relationships/notesSlide" Target="../notesSlides/notesSlide16.xml"/><Relationship Id="rId3" Type="http://schemas.openxmlformats.org/officeDocument/2006/relationships/tags" Target="../tags/tag131.xml"/><Relationship Id="rId7" Type="http://schemas.openxmlformats.org/officeDocument/2006/relationships/tags" Target="../tags/tag135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6" Type="http://schemas.openxmlformats.org/officeDocument/2006/relationships/tags" Target="../tags/tag134.xml"/><Relationship Id="rId11" Type="http://schemas.openxmlformats.org/officeDocument/2006/relationships/tags" Target="../tags/tag139.xml"/><Relationship Id="rId5" Type="http://schemas.openxmlformats.org/officeDocument/2006/relationships/tags" Target="../tags/tag133.xml"/><Relationship Id="rId10" Type="http://schemas.openxmlformats.org/officeDocument/2006/relationships/tags" Target="../tags/tag138.xml"/><Relationship Id="rId4" Type="http://schemas.openxmlformats.org/officeDocument/2006/relationships/tags" Target="../tags/tag132.xml"/><Relationship Id="rId9" Type="http://schemas.openxmlformats.org/officeDocument/2006/relationships/tags" Target="../tags/tag13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47.xml"/><Relationship Id="rId13" Type="http://schemas.openxmlformats.org/officeDocument/2006/relationships/tags" Target="../tags/tag152.xml"/><Relationship Id="rId18" Type="http://schemas.openxmlformats.org/officeDocument/2006/relationships/tags" Target="../tags/tag157.xml"/><Relationship Id="rId26" Type="http://schemas.openxmlformats.org/officeDocument/2006/relationships/notesSlide" Target="../notesSlides/notesSlide17.xml"/><Relationship Id="rId3" Type="http://schemas.openxmlformats.org/officeDocument/2006/relationships/tags" Target="../tags/tag142.xml"/><Relationship Id="rId21" Type="http://schemas.openxmlformats.org/officeDocument/2006/relationships/tags" Target="../tags/tag160.xml"/><Relationship Id="rId7" Type="http://schemas.openxmlformats.org/officeDocument/2006/relationships/tags" Target="../tags/tag146.xml"/><Relationship Id="rId12" Type="http://schemas.openxmlformats.org/officeDocument/2006/relationships/tags" Target="../tags/tag151.xml"/><Relationship Id="rId17" Type="http://schemas.openxmlformats.org/officeDocument/2006/relationships/tags" Target="../tags/tag156.xml"/><Relationship Id="rId25" Type="http://schemas.openxmlformats.org/officeDocument/2006/relationships/slideLayout" Target="../slideLayouts/slideLayout1.xml"/><Relationship Id="rId2" Type="http://schemas.openxmlformats.org/officeDocument/2006/relationships/tags" Target="../tags/tag141.xml"/><Relationship Id="rId16" Type="http://schemas.openxmlformats.org/officeDocument/2006/relationships/tags" Target="../tags/tag155.xml"/><Relationship Id="rId20" Type="http://schemas.openxmlformats.org/officeDocument/2006/relationships/tags" Target="../tags/tag159.xml"/><Relationship Id="rId1" Type="http://schemas.openxmlformats.org/officeDocument/2006/relationships/tags" Target="../tags/tag140.xml"/><Relationship Id="rId6" Type="http://schemas.openxmlformats.org/officeDocument/2006/relationships/tags" Target="../tags/tag145.xml"/><Relationship Id="rId11" Type="http://schemas.openxmlformats.org/officeDocument/2006/relationships/tags" Target="../tags/tag150.xml"/><Relationship Id="rId24" Type="http://schemas.openxmlformats.org/officeDocument/2006/relationships/tags" Target="../tags/tag163.xml"/><Relationship Id="rId5" Type="http://schemas.openxmlformats.org/officeDocument/2006/relationships/tags" Target="../tags/tag144.xml"/><Relationship Id="rId15" Type="http://schemas.openxmlformats.org/officeDocument/2006/relationships/tags" Target="../tags/tag154.xml"/><Relationship Id="rId23" Type="http://schemas.openxmlformats.org/officeDocument/2006/relationships/tags" Target="../tags/tag162.xml"/><Relationship Id="rId28" Type="http://schemas.openxmlformats.org/officeDocument/2006/relationships/image" Target="../media/image5.png"/><Relationship Id="rId10" Type="http://schemas.openxmlformats.org/officeDocument/2006/relationships/tags" Target="../tags/tag149.xml"/><Relationship Id="rId19" Type="http://schemas.openxmlformats.org/officeDocument/2006/relationships/tags" Target="../tags/tag158.xml"/><Relationship Id="rId4" Type="http://schemas.openxmlformats.org/officeDocument/2006/relationships/tags" Target="../tags/tag143.xml"/><Relationship Id="rId9" Type="http://schemas.openxmlformats.org/officeDocument/2006/relationships/tags" Target="../tags/tag148.xml"/><Relationship Id="rId14" Type="http://schemas.openxmlformats.org/officeDocument/2006/relationships/tags" Target="../tags/tag153.xml"/><Relationship Id="rId22" Type="http://schemas.openxmlformats.org/officeDocument/2006/relationships/tags" Target="../tags/tag161.xml"/><Relationship Id="rId27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66.xml"/><Relationship Id="rId7" Type="http://schemas.openxmlformats.org/officeDocument/2006/relationships/tags" Target="../tags/tag170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9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78.xml"/><Relationship Id="rId13" Type="http://schemas.openxmlformats.org/officeDocument/2006/relationships/tags" Target="../tags/tag183.xml"/><Relationship Id="rId18" Type="http://schemas.openxmlformats.org/officeDocument/2006/relationships/tags" Target="../tags/tag188.xml"/><Relationship Id="rId26" Type="http://schemas.openxmlformats.org/officeDocument/2006/relationships/tags" Target="../tags/tag196.xml"/><Relationship Id="rId3" Type="http://schemas.openxmlformats.org/officeDocument/2006/relationships/tags" Target="../tags/tag173.xml"/><Relationship Id="rId21" Type="http://schemas.openxmlformats.org/officeDocument/2006/relationships/tags" Target="../tags/tag191.xml"/><Relationship Id="rId7" Type="http://schemas.openxmlformats.org/officeDocument/2006/relationships/tags" Target="../tags/tag177.xml"/><Relationship Id="rId12" Type="http://schemas.openxmlformats.org/officeDocument/2006/relationships/tags" Target="../tags/tag182.xml"/><Relationship Id="rId17" Type="http://schemas.openxmlformats.org/officeDocument/2006/relationships/tags" Target="../tags/tag187.xml"/><Relationship Id="rId25" Type="http://schemas.openxmlformats.org/officeDocument/2006/relationships/tags" Target="../tags/tag195.xml"/><Relationship Id="rId2" Type="http://schemas.openxmlformats.org/officeDocument/2006/relationships/tags" Target="../tags/tag172.xml"/><Relationship Id="rId16" Type="http://schemas.openxmlformats.org/officeDocument/2006/relationships/tags" Target="../tags/tag186.xml"/><Relationship Id="rId20" Type="http://schemas.openxmlformats.org/officeDocument/2006/relationships/tags" Target="../tags/tag190.xml"/><Relationship Id="rId29" Type="http://schemas.openxmlformats.org/officeDocument/2006/relationships/image" Target="../media/image6.jpeg"/><Relationship Id="rId1" Type="http://schemas.openxmlformats.org/officeDocument/2006/relationships/tags" Target="../tags/tag171.xml"/><Relationship Id="rId6" Type="http://schemas.openxmlformats.org/officeDocument/2006/relationships/tags" Target="../tags/tag176.xml"/><Relationship Id="rId11" Type="http://schemas.openxmlformats.org/officeDocument/2006/relationships/tags" Target="../tags/tag181.xml"/><Relationship Id="rId24" Type="http://schemas.openxmlformats.org/officeDocument/2006/relationships/tags" Target="../tags/tag194.xml"/><Relationship Id="rId5" Type="http://schemas.openxmlformats.org/officeDocument/2006/relationships/tags" Target="../tags/tag175.xml"/><Relationship Id="rId15" Type="http://schemas.openxmlformats.org/officeDocument/2006/relationships/tags" Target="../tags/tag185.xml"/><Relationship Id="rId23" Type="http://schemas.openxmlformats.org/officeDocument/2006/relationships/tags" Target="../tags/tag193.xml"/><Relationship Id="rId28" Type="http://schemas.openxmlformats.org/officeDocument/2006/relationships/notesSlide" Target="../notesSlides/notesSlide19.xml"/><Relationship Id="rId10" Type="http://schemas.openxmlformats.org/officeDocument/2006/relationships/tags" Target="../tags/tag180.xml"/><Relationship Id="rId19" Type="http://schemas.openxmlformats.org/officeDocument/2006/relationships/tags" Target="../tags/tag189.xml"/><Relationship Id="rId4" Type="http://schemas.openxmlformats.org/officeDocument/2006/relationships/tags" Target="../tags/tag174.xml"/><Relationship Id="rId9" Type="http://schemas.openxmlformats.org/officeDocument/2006/relationships/tags" Target="../tags/tag179.xml"/><Relationship Id="rId14" Type="http://schemas.openxmlformats.org/officeDocument/2006/relationships/tags" Target="../tags/tag184.xml"/><Relationship Id="rId22" Type="http://schemas.openxmlformats.org/officeDocument/2006/relationships/tags" Target="../tags/tag192.xml"/><Relationship Id="rId27" Type="http://schemas.openxmlformats.org/officeDocument/2006/relationships/slideLayout" Target="../slideLayouts/slideLayout1.xml"/><Relationship Id="rId30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notesSlide" Target="../notesSlides/notesSlide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12.xml"/><Relationship Id="rId10" Type="http://schemas.openxmlformats.org/officeDocument/2006/relationships/tags" Target="../tags/tag17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99.xml"/><Relationship Id="rId7" Type="http://schemas.openxmlformats.org/officeDocument/2006/relationships/notesSlide" Target="../notesSlides/notesSlide20.xml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01.xml"/><Relationship Id="rId4" Type="http://schemas.openxmlformats.org/officeDocument/2006/relationships/tags" Target="../tags/tag20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209.xml"/><Relationship Id="rId13" Type="http://schemas.openxmlformats.org/officeDocument/2006/relationships/tags" Target="../tags/tag214.xml"/><Relationship Id="rId18" Type="http://schemas.openxmlformats.org/officeDocument/2006/relationships/diagramLayout" Target="../diagrams/layout2.xml"/><Relationship Id="rId3" Type="http://schemas.openxmlformats.org/officeDocument/2006/relationships/tags" Target="../tags/tag204.xml"/><Relationship Id="rId21" Type="http://schemas.microsoft.com/office/2007/relationships/diagramDrawing" Target="../diagrams/drawing2.xml"/><Relationship Id="rId7" Type="http://schemas.openxmlformats.org/officeDocument/2006/relationships/tags" Target="../tags/tag208.xml"/><Relationship Id="rId12" Type="http://schemas.openxmlformats.org/officeDocument/2006/relationships/tags" Target="../tags/tag213.xml"/><Relationship Id="rId17" Type="http://schemas.openxmlformats.org/officeDocument/2006/relationships/diagramData" Target="../diagrams/data2.xml"/><Relationship Id="rId2" Type="http://schemas.openxmlformats.org/officeDocument/2006/relationships/tags" Target="../tags/tag203.xml"/><Relationship Id="rId16" Type="http://schemas.openxmlformats.org/officeDocument/2006/relationships/notesSlide" Target="../notesSlides/notesSlide21.xml"/><Relationship Id="rId20" Type="http://schemas.openxmlformats.org/officeDocument/2006/relationships/diagramColors" Target="../diagrams/colors2.xml"/><Relationship Id="rId1" Type="http://schemas.openxmlformats.org/officeDocument/2006/relationships/tags" Target="../tags/tag202.xml"/><Relationship Id="rId6" Type="http://schemas.openxmlformats.org/officeDocument/2006/relationships/tags" Target="../tags/tag207.xml"/><Relationship Id="rId11" Type="http://schemas.openxmlformats.org/officeDocument/2006/relationships/tags" Target="../tags/tag212.xml"/><Relationship Id="rId5" Type="http://schemas.openxmlformats.org/officeDocument/2006/relationships/tags" Target="../tags/tag206.xml"/><Relationship Id="rId15" Type="http://schemas.openxmlformats.org/officeDocument/2006/relationships/slideLayout" Target="../slideLayouts/slideLayout1.xml"/><Relationship Id="rId23" Type="http://schemas.openxmlformats.org/officeDocument/2006/relationships/image" Target="../media/image9.png"/><Relationship Id="rId10" Type="http://schemas.openxmlformats.org/officeDocument/2006/relationships/tags" Target="../tags/tag211.xml"/><Relationship Id="rId19" Type="http://schemas.openxmlformats.org/officeDocument/2006/relationships/diagramQuickStyle" Target="../diagrams/quickStyle2.xml"/><Relationship Id="rId4" Type="http://schemas.openxmlformats.org/officeDocument/2006/relationships/tags" Target="../tags/tag205.xml"/><Relationship Id="rId9" Type="http://schemas.openxmlformats.org/officeDocument/2006/relationships/tags" Target="../tags/tag210.xml"/><Relationship Id="rId14" Type="http://schemas.openxmlformats.org/officeDocument/2006/relationships/tags" Target="../tags/tag215.xml"/><Relationship Id="rId22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218.xml"/><Relationship Id="rId7" Type="http://schemas.openxmlformats.org/officeDocument/2006/relationships/notesSlide" Target="../notesSlides/notesSlide22.xml"/><Relationship Id="rId2" Type="http://schemas.openxmlformats.org/officeDocument/2006/relationships/tags" Target="../tags/tag217.xml"/><Relationship Id="rId1" Type="http://schemas.openxmlformats.org/officeDocument/2006/relationships/tags" Target="../tags/tag216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20.xml"/><Relationship Id="rId4" Type="http://schemas.openxmlformats.org/officeDocument/2006/relationships/tags" Target="../tags/tag2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1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tags" Target="../tags/tag234.xml"/><Relationship Id="rId18" Type="http://schemas.openxmlformats.org/officeDocument/2006/relationships/tags" Target="../tags/tag239.xml"/><Relationship Id="rId26" Type="http://schemas.openxmlformats.org/officeDocument/2006/relationships/tags" Target="../tags/tag247.xml"/><Relationship Id="rId39" Type="http://schemas.openxmlformats.org/officeDocument/2006/relationships/tags" Target="../tags/tag260.xml"/><Relationship Id="rId21" Type="http://schemas.openxmlformats.org/officeDocument/2006/relationships/tags" Target="../tags/tag242.xml"/><Relationship Id="rId34" Type="http://schemas.openxmlformats.org/officeDocument/2006/relationships/tags" Target="../tags/tag255.xml"/><Relationship Id="rId42" Type="http://schemas.openxmlformats.org/officeDocument/2006/relationships/tags" Target="../tags/tag263.xml"/><Relationship Id="rId47" Type="http://schemas.openxmlformats.org/officeDocument/2006/relationships/tags" Target="../tags/tag268.xml"/><Relationship Id="rId50" Type="http://schemas.openxmlformats.org/officeDocument/2006/relationships/notesSlide" Target="../notesSlides/notesSlide24.xml"/><Relationship Id="rId7" Type="http://schemas.openxmlformats.org/officeDocument/2006/relationships/tags" Target="../tags/tag228.xml"/><Relationship Id="rId2" Type="http://schemas.openxmlformats.org/officeDocument/2006/relationships/tags" Target="../tags/tag223.xml"/><Relationship Id="rId16" Type="http://schemas.openxmlformats.org/officeDocument/2006/relationships/tags" Target="../tags/tag237.xml"/><Relationship Id="rId29" Type="http://schemas.openxmlformats.org/officeDocument/2006/relationships/tags" Target="../tags/tag250.xml"/><Relationship Id="rId11" Type="http://schemas.openxmlformats.org/officeDocument/2006/relationships/tags" Target="../tags/tag232.xml"/><Relationship Id="rId24" Type="http://schemas.openxmlformats.org/officeDocument/2006/relationships/tags" Target="../tags/tag245.xml"/><Relationship Id="rId32" Type="http://schemas.openxmlformats.org/officeDocument/2006/relationships/tags" Target="../tags/tag253.xml"/><Relationship Id="rId37" Type="http://schemas.openxmlformats.org/officeDocument/2006/relationships/tags" Target="../tags/tag258.xml"/><Relationship Id="rId40" Type="http://schemas.openxmlformats.org/officeDocument/2006/relationships/tags" Target="../tags/tag261.xml"/><Relationship Id="rId45" Type="http://schemas.openxmlformats.org/officeDocument/2006/relationships/tags" Target="../tags/tag266.xml"/><Relationship Id="rId5" Type="http://schemas.openxmlformats.org/officeDocument/2006/relationships/tags" Target="../tags/tag226.xml"/><Relationship Id="rId15" Type="http://schemas.openxmlformats.org/officeDocument/2006/relationships/tags" Target="../tags/tag236.xml"/><Relationship Id="rId23" Type="http://schemas.openxmlformats.org/officeDocument/2006/relationships/tags" Target="../tags/tag244.xml"/><Relationship Id="rId28" Type="http://schemas.openxmlformats.org/officeDocument/2006/relationships/tags" Target="../tags/tag249.xml"/><Relationship Id="rId36" Type="http://schemas.openxmlformats.org/officeDocument/2006/relationships/tags" Target="../tags/tag257.xml"/><Relationship Id="rId49" Type="http://schemas.openxmlformats.org/officeDocument/2006/relationships/slideLayout" Target="../slideLayouts/slideLayout3.xml"/><Relationship Id="rId10" Type="http://schemas.openxmlformats.org/officeDocument/2006/relationships/tags" Target="../tags/tag231.xml"/><Relationship Id="rId19" Type="http://schemas.openxmlformats.org/officeDocument/2006/relationships/tags" Target="../tags/tag240.xml"/><Relationship Id="rId31" Type="http://schemas.openxmlformats.org/officeDocument/2006/relationships/tags" Target="../tags/tag252.xml"/><Relationship Id="rId44" Type="http://schemas.openxmlformats.org/officeDocument/2006/relationships/tags" Target="../tags/tag265.xml"/><Relationship Id="rId52" Type="http://schemas.openxmlformats.org/officeDocument/2006/relationships/image" Target="../media/image12.png"/><Relationship Id="rId4" Type="http://schemas.openxmlformats.org/officeDocument/2006/relationships/tags" Target="../tags/tag225.xml"/><Relationship Id="rId9" Type="http://schemas.openxmlformats.org/officeDocument/2006/relationships/tags" Target="../tags/tag230.xml"/><Relationship Id="rId14" Type="http://schemas.openxmlformats.org/officeDocument/2006/relationships/tags" Target="../tags/tag235.xml"/><Relationship Id="rId22" Type="http://schemas.openxmlformats.org/officeDocument/2006/relationships/tags" Target="../tags/tag243.xml"/><Relationship Id="rId27" Type="http://schemas.openxmlformats.org/officeDocument/2006/relationships/tags" Target="../tags/tag248.xml"/><Relationship Id="rId30" Type="http://schemas.openxmlformats.org/officeDocument/2006/relationships/tags" Target="../tags/tag251.xml"/><Relationship Id="rId35" Type="http://schemas.openxmlformats.org/officeDocument/2006/relationships/tags" Target="../tags/tag256.xml"/><Relationship Id="rId43" Type="http://schemas.openxmlformats.org/officeDocument/2006/relationships/tags" Target="../tags/tag264.xml"/><Relationship Id="rId48" Type="http://schemas.openxmlformats.org/officeDocument/2006/relationships/tags" Target="../tags/tag269.xml"/><Relationship Id="rId8" Type="http://schemas.openxmlformats.org/officeDocument/2006/relationships/tags" Target="../tags/tag229.xml"/><Relationship Id="rId51" Type="http://schemas.openxmlformats.org/officeDocument/2006/relationships/image" Target="../media/image11.jpeg"/><Relationship Id="rId3" Type="http://schemas.openxmlformats.org/officeDocument/2006/relationships/tags" Target="../tags/tag224.xml"/><Relationship Id="rId12" Type="http://schemas.openxmlformats.org/officeDocument/2006/relationships/tags" Target="../tags/tag233.xml"/><Relationship Id="rId17" Type="http://schemas.openxmlformats.org/officeDocument/2006/relationships/tags" Target="../tags/tag238.xml"/><Relationship Id="rId25" Type="http://schemas.openxmlformats.org/officeDocument/2006/relationships/tags" Target="../tags/tag246.xml"/><Relationship Id="rId33" Type="http://schemas.openxmlformats.org/officeDocument/2006/relationships/tags" Target="../tags/tag254.xml"/><Relationship Id="rId38" Type="http://schemas.openxmlformats.org/officeDocument/2006/relationships/tags" Target="../tags/tag259.xml"/><Relationship Id="rId46" Type="http://schemas.openxmlformats.org/officeDocument/2006/relationships/tags" Target="../tags/tag267.xml"/><Relationship Id="rId20" Type="http://schemas.openxmlformats.org/officeDocument/2006/relationships/tags" Target="../tags/tag241.xml"/><Relationship Id="rId41" Type="http://schemas.openxmlformats.org/officeDocument/2006/relationships/tags" Target="../tags/tag262.xml"/><Relationship Id="rId1" Type="http://schemas.openxmlformats.org/officeDocument/2006/relationships/tags" Target="../tags/tag222.xml"/><Relationship Id="rId6" Type="http://schemas.openxmlformats.org/officeDocument/2006/relationships/tags" Target="../tags/tag227.xml"/></Relationships>
</file>

<file path=ppt/slides/_rels/slide25.xml.rels><?xml version="1.0" encoding="UTF-8" standalone="yes"?>
<Relationships xmlns="http://schemas.openxmlformats.org/package/2006/relationships"><Relationship Id="rId26" Type="http://schemas.openxmlformats.org/officeDocument/2006/relationships/tags" Target="../tags/tag295.xml"/><Relationship Id="rId21" Type="http://schemas.openxmlformats.org/officeDocument/2006/relationships/tags" Target="../tags/tag290.xml"/><Relationship Id="rId42" Type="http://schemas.openxmlformats.org/officeDocument/2006/relationships/tags" Target="../tags/tag311.xml"/><Relationship Id="rId47" Type="http://schemas.openxmlformats.org/officeDocument/2006/relationships/tags" Target="../tags/tag316.xml"/><Relationship Id="rId63" Type="http://schemas.openxmlformats.org/officeDocument/2006/relationships/image" Target="../media/image12.png"/><Relationship Id="rId68" Type="http://schemas.openxmlformats.org/officeDocument/2006/relationships/oleObject" Target="../embeddings/oleObject3.bin"/><Relationship Id="rId7" Type="http://schemas.openxmlformats.org/officeDocument/2006/relationships/tags" Target="../tags/tag276.xml"/><Relationship Id="rId2" Type="http://schemas.openxmlformats.org/officeDocument/2006/relationships/tags" Target="../tags/tag271.xml"/><Relationship Id="rId16" Type="http://schemas.openxmlformats.org/officeDocument/2006/relationships/tags" Target="../tags/tag285.xml"/><Relationship Id="rId29" Type="http://schemas.openxmlformats.org/officeDocument/2006/relationships/tags" Target="../tags/tag298.xml"/><Relationship Id="rId11" Type="http://schemas.openxmlformats.org/officeDocument/2006/relationships/tags" Target="../tags/tag280.xml"/><Relationship Id="rId24" Type="http://schemas.openxmlformats.org/officeDocument/2006/relationships/tags" Target="../tags/tag293.xml"/><Relationship Id="rId32" Type="http://schemas.openxmlformats.org/officeDocument/2006/relationships/tags" Target="../tags/tag301.xml"/><Relationship Id="rId37" Type="http://schemas.openxmlformats.org/officeDocument/2006/relationships/tags" Target="../tags/tag306.xml"/><Relationship Id="rId40" Type="http://schemas.openxmlformats.org/officeDocument/2006/relationships/tags" Target="../tags/tag309.xml"/><Relationship Id="rId45" Type="http://schemas.openxmlformats.org/officeDocument/2006/relationships/tags" Target="../tags/tag314.xml"/><Relationship Id="rId53" Type="http://schemas.openxmlformats.org/officeDocument/2006/relationships/tags" Target="../tags/tag322.xml"/><Relationship Id="rId58" Type="http://schemas.openxmlformats.org/officeDocument/2006/relationships/tags" Target="../tags/tag327.xml"/><Relationship Id="rId66" Type="http://schemas.openxmlformats.org/officeDocument/2006/relationships/oleObject" Target="../embeddings/oleObject2.bin"/><Relationship Id="rId5" Type="http://schemas.openxmlformats.org/officeDocument/2006/relationships/tags" Target="../tags/tag274.xml"/><Relationship Id="rId61" Type="http://schemas.openxmlformats.org/officeDocument/2006/relationships/notesSlide" Target="../notesSlides/notesSlide25.xml"/><Relationship Id="rId19" Type="http://schemas.openxmlformats.org/officeDocument/2006/relationships/tags" Target="../tags/tag288.xml"/><Relationship Id="rId14" Type="http://schemas.openxmlformats.org/officeDocument/2006/relationships/tags" Target="../tags/tag283.xml"/><Relationship Id="rId22" Type="http://schemas.openxmlformats.org/officeDocument/2006/relationships/tags" Target="../tags/tag291.xml"/><Relationship Id="rId27" Type="http://schemas.openxmlformats.org/officeDocument/2006/relationships/tags" Target="../tags/tag296.xml"/><Relationship Id="rId30" Type="http://schemas.openxmlformats.org/officeDocument/2006/relationships/tags" Target="../tags/tag299.xml"/><Relationship Id="rId35" Type="http://schemas.openxmlformats.org/officeDocument/2006/relationships/tags" Target="../tags/tag304.xml"/><Relationship Id="rId43" Type="http://schemas.openxmlformats.org/officeDocument/2006/relationships/tags" Target="../tags/tag312.xml"/><Relationship Id="rId48" Type="http://schemas.openxmlformats.org/officeDocument/2006/relationships/tags" Target="../tags/tag317.xml"/><Relationship Id="rId56" Type="http://schemas.openxmlformats.org/officeDocument/2006/relationships/tags" Target="../tags/tag325.xml"/><Relationship Id="rId64" Type="http://schemas.openxmlformats.org/officeDocument/2006/relationships/oleObject" Target="../embeddings/oleObject1.bin"/><Relationship Id="rId69" Type="http://schemas.openxmlformats.org/officeDocument/2006/relationships/image" Target="../media/image15.wmf"/><Relationship Id="rId8" Type="http://schemas.openxmlformats.org/officeDocument/2006/relationships/tags" Target="../tags/tag277.xml"/><Relationship Id="rId51" Type="http://schemas.openxmlformats.org/officeDocument/2006/relationships/tags" Target="../tags/tag320.xml"/><Relationship Id="rId3" Type="http://schemas.openxmlformats.org/officeDocument/2006/relationships/tags" Target="../tags/tag272.xml"/><Relationship Id="rId12" Type="http://schemas.openxmlformats.org/officeDocument/2006/relationships/tags" Target="../tags/tag281.xml"/><Relationship Id="rId17" Type="http://schemas.openxmlformats.org/officeDocument/2006/relationships/tags" Target="../tags/tag286.xml"/><Relationship Id="rId25" Type="http://schemas.openxmlformats.org/officeDocument/2006/relationships/tags" Target="../tags/tag294.xml"/><Relationship Id="rId33" Type="http://schemas.openxmlformats.org/officeDocument/2006/relationships/tags" Target="../tags/tag302.xml"/><Relationship Id="rId38" Type="http://schemas.openxmlformats.org/officeDocument/2006/relationships/tags" Target="../tags/tag307.xml"/><Relationship Id="rId46" Type="http://schemas.openxmlformats.org/officeDocument/2006/relationships/tags" Target="../tags/tag315.xml"/><Relationship Id="rId59" Type="http://schemas.openxmlformats.org/officeDocument/2006/relationships/tags" Target="../tags/tag328.xml"/><Relationship Id="rId67" Type="http://schemas.openxmlformats.org/officeDocument/2006/relationships/image" Target="../media/image14.wmf"/><Relationship Id="rId20" Type="http://schemas.openxmlformats.org/officeDocument/2006/relationships/tags" Target="../tags/tag289.xml"/><Relationship Id="rId41" Type="http://schemas.openxmlformats.org/officeDocument/2006/relationships/tags" Target="../tags/tag310.xml"/><Relationship Id="rId54" Type="http://schemas.openxmlformats.org/officeDocument/2006/relationships/tags" Target="../tags/tag323.xml"/><Relationship Id="rId62" Type="http://schemas.openxmlformats.org/officeDocument/2006/relationships/image" Target="../media/image11.jpeg"/><Relationship Id="rId1" Type="http://schemas.openxmlformats.org/officeDocument/2006/relationships/tags" Target="../tags/tag270.xml"/><Relationship Id="rId6" Type="http://schemas.openxmlformats.org/officeDocument/2006/relationships/tags" Target="../tags/tag275.xml"/><Relationship Id="rId15" Type="http://schemas.openxmlformats.org/officeDocument/2006/relationships/tags" Target="../tags/tag284.xml"/><Relationship Id="rId23" Type="http://schemas.openxmlformats.org/officeDocument/2006/relationships/tags" Target="../tags/tag292.xml"/><Relationship Id="rId28" Type="http://schemas.openxmlformats.org/officeDocument/2006/relationships/tags" Target="../tags/tag297.xml"/><Relationship Id="rId36" Type="http://schemas.openxmlformats.org/officeDocument/2006/relationships/tags" Target="../tags/tag305.xml"/><Relationship Id="rId49" Type="http://schemas.openxmlformats.org/officeDocument/2006/relationships/tags" Target="../tags/tag318.xml"/><Relationship Id="rId57" Type="http://schemas.openxmlformats.org/officeDocument/2006/relationships/tags" Target="../tags/tag326.xml"/><Relationship Id="rId10" Type="http://schemas.openxmlformats.org/officeDocument/2006/relationships/tags" Target="../tags/tag279.xml"/><Relationship Id="rId31" Type="http://schemas.openxmlformats.org/officeDocument/2006/relationships/tags" Target="../tags/tag300.xml"/><Relationship Id="rId44" Type="http://schemas.openxmlformats.org/officeDocument/2006/relationships/tags" Target="../tags/tag313.xml"/><Relationship Id="rId52" Type="http://schemas.openxmlformats.org/officeDocument/2006/relationships/tags" Target="../tags/tag321.xml"/><Relationship Id="rId60" Type="http://schemas.openxmlformats.org/officeDocument/2006/relationships/slideLayout" Target="../slideLayouts/slideLayout3.xml"/><Relationship Id="rId65" Type="http://schemas.openxmlformats.org/officeDocument/2006/relationships/image" Target="../media/image13.wmf"/><Relationship Id="rId4" Type="http://schemas.openxmlformats.org/officeDocument/2006/relationships/tags" Target="../tags/tag273.xml"/><Relationship Id="rId9" Type="http://schemas.openxmlformats.org/officeDocument/2006/relationships/tags" Target="../tags/tag278.xml"/><Relationship Id="rId13" Type="http://schemas.openxmlformats.org/officeDocument/2006/relationships/tags" Target="../tags/tag282.xml"/><Relationship Id="rId18" Type="http://schemas.openxmlformats.org/officeDocument/2006/relationships/tags" Target="../tags/tag287.xml"/><Relationship Id="rId39" Type="http://schemas.openxmlformats.org/officeDocument/2006/relationships/tags" Target="../tags/tag308.xml"/><Relationship Id="rId34" Type="http://schemas.openxmlformats.org/officeDocument/2006/relationships/tags" Target="../tags/tag303.xml"/><Relationship Id="rId50" Type="http://schemas.openxmlformats.org/officeDocument/2006/relationships/tags" Target="../tags/tag319.xml"/><Relationship Id="rId55" Type="http://schemas.openxmlformats.org/officeDocument/2006/relationships/tags" Target="../tags/tag32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336.xml"/><Relationship Id="rId13" Type="http://schemas.openxmlformats.org/officeDocument/2006/relationships/tags" Target="../tags/tag341.xml"/><Relationship Id="rId18" Type="http://schemas.openxmlformats.org/officeDocument/2006/relationships/image" Target="../media/image6.jpeg"/><Relationship Id="rId3" Type="http://schemas.openxmlformats.org/officeDocument/2006/relationships/tags" Target="../tags/tag331.xml"/><Relationship Id="rId7" Type="http://schemas.openxmlformats.org/officeDocument/2006/relationships/tags" Target="../tags/tag335.xml"/><Relationship Id="rId12" Type="http://schemas.openxmlformats.org/officeDocument/2006/relationships/tags" Target="../tags/tag340.xml"/><Relationship Id="rId17" Type="http://schemas.openxmlformats.org/officeDocument/2006/relationships/notesSlide" Target="../notesSlides/notesSlide26.xml"/><Relationship Id="rId2" Type="http://schemas.openxmlformats.org/officeDocument/2006/relationships/tags" Target="../tags/tag330.xml"/><Relationship Id="rId16" Type="http://schemas.openxmlformats.org/officeDocument/2006/relationships/slideLayout" Target="../slideLayouts/slideLayout3.xml"/><Relationship Id="rId1" Type="http://schemas.openxmlformats.org/officeDocument/2006/relationships/tags" Target="../tags/tag329.xml"/><Relationship Id="rId6" Type="http://schemas.openxmlformats.org/officeDocument/2006/relationships/tags" Target="../tags/tag334.xml"/><Relationship Id="rId11" Type="http://schemas.openxmlformats.org/officeDocument/2006/relationships/tags" Target="../tags/tag339.xml"/><Relationship Id="rId5" Type="http://schemas.openxmlformats.org/officeDocument/2006/relationships/tags" Target="../tags/tag333.xml"/><Relationship Id="rId15" Type="http://schemas.openxmlformats.org/officeDocument/2006/relationships/tags" Target="../tags/tag343.xml"/><Relationship Id="rId10" Type="http://schemas.openxmlformats.org/officeDocument/2006/relationships/tags" Target="../tags/tag338.xml"/><Relationship Id="rId4" Type="http://schemas.openxmlformats.org/officeDocument/2006/relationships/tags" Target="../tags/tag332.xml"/><Relationship Id="rId9" Type="http://schemas.openxmlformats.org/officeDocument/2006/relationships/tags" Target="../tags/tag337.xml"/><Relationship Id="rId14" Type="http://schemas.openxmlformats.org/officeDocument/2006/relationships/tags" Target="../tags/tag34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44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tags" Target="../tags/tag357.xml"/><Relationship Id="rId18" Type="http://schemas.openxmlformats.org/officeDocument/2006/relationships/tags" Target="../tags/tag362.xml"/><Relationship Id="rId26" Type="http://schemas.openxmlformats.org/officeDocument/2006/relationships/tags" Target="../tags/tag370.xml"/><Relationship Id="rId39" Type="http://schemas.openxmlformats.org/officeDocument/2006/relationships/tags" Target="../tags/tag383.xml"/><Relationship Id="rId21" Type="http://schemas.openxmlformats.org/officeDocument/2006/relationships/tags" Target="../tags/tag365.xml"/><Relationship Id="rId34" Type="http://schemas.openxmlformats.org/officeDocument/2006/relationships/tags" Target="../tags/tag378.xml"/><Relationship Id="rId42" Type="http://schemas.openxmlformats.org/officeDocument/2006/relationships/tags" Target="../tags/tag386.xml"/><Relationship Id="rId47" Type="http://schemas.openxmlformats.org/officeDocument/2006/relationships/tags" Target="../tags/tag391.xml"/><Relationship Id="rId50" Type="http://schemas.openxmlformats.org/officeDocument/2006/relationships/notesSlide" Target="../notesSlides/notesSlide28.xml"/><Relationship Id="rId7" Type="http://schemas.openxmlformats.org/officeDocument/2006/relationships/tags" Target="../tags/tag351.xml"/><Relationship Id="rId2" Type="http://schemas.openxmlformats.org/officeDocument/2006/relationships/tags" Target="../tags/tag346.xml"/><Relationship Id="rId16" Type="http://schemas.openxmlformats.org/officeDocument/2006/relationships/tags" Target="../tags/tag360.xml"/><Relationship Id="rId29" Type="http://schemas.openxmlformats.org/officeDocument/2006/relationships/tags" Target="../tags/tag373.xml"/><Relationship Id="rId11" Type="http://schemas.openxmlformats.org/officeDocument/2006/relationships/tags" Target="../tags/tag355.xml"/><Relationship Id="rId24" Type="http://schemas.openxmlformats.org/officeDocument/2006/relationships/tags" Target="../tags/tag368.xml"/><Relationship Id="rId32" Type="http://schemas.openxmlformats.org/officeDocument/2006/relationships/tags" Target="../tags/tag376.xml"/><Relationship Id="rId37" Type="http://schemas.openxmlformats.org/officeDocument/2006/relationships/tags" Target="../tags/tag381.xml"/><Relationship Id="rId40" Type="http://schemas.openxmlformats.org/officeDocument/2006/relationships/tags" Target="../tags/tag384.xml"/><Relationship Id="rId45" Type="http://schemas.openxmlformats.org/officeDocument/2006/relationships/tags" Target="../tags/tag389.xml"/><Relationship Id="rId5" Type="http://schemas.openxmlformats.org/officeDocument/2006/relationships/tags" Target="../tags/tag349.xml"/><Relationship Id="rId15" Type="http://schemas.openxmlformats.org/officeDocument/2006/relationships/tags" Target="../tags/tag359.xml"/><Relationship Id="rId23" Type="http://schemas.openxmlformats.org/officeDocument/2006/relationships/tags" Target="../tags/tag367.xml"/><Relationship Id="rId28" Type="http://schemas.openxmlformats.org/officeDocument/2006/relationships/tags" Target="../tags/tag372.xml"/><Relationship Id="rId36" Type="http://schemas.openxmlformats.org/officeDocument/2006/relationships/tags" Target="../tags/tag380.xml"/><Relationship Id="rId49" Type="http://schemas.openxmlformats.org/officeDocument/2006/relationships/slideLayout" Target="../slideLayouts/slideLayout3.xml"/><Relationship Id="rId10" Type="http://schemas.openxmlformats.org/officeDocument/2006/relationships/tags" Target="../tags/tag354.xml"/><Relationship Id="rId19" Type="http://schemas.openxmlformats.org/officeDocument/2006/relationships/tags" Target="../tags/tag363.xml"/><Relationship Id="rId31" Type="http://schemas.openxmlformats.org/officeDocument/2006/relationships/tags" Target="../tags/tag375.xml"/><Relationship Id="rId44" Type="http://schemas.openxmlformats.org/officeDocument/2006/relationships/tags" Target="../tags/tag388.xml"/><Relationship Id="rId4" Type="http://schemas.openxmlformats.org/officeDocument/2006/relationships/tags" Target="../tags/tag348.xml"/><Relationship Id="rId9" Type="http://schemas.openxmlformats.org/officeDocument/2006/relationships/tags" Target="../tags/tag353.xml"/><Relationship Id="rId14" Type="http://schemas.openxmlformats.org/officeDocument/2006/relationships/tags" Target="../tags/tag358.xml"/><Relationship Id="rId22" Type="http://schemas.openxmlformats.org/officeDocument/2006/relationships/tags" Target="../tags/tag366.xml"/><Relationship Id="rId27" Type="http://schemas.openxmlformats.org/officeDocument/2006/relationships/tags" Target="../tags/tag371.xml"/><Relationship Id="rId30" Type="http://schemas.openxmlformats.org/officeDocument/2006/relationships/tags" Target="../tags/tag374.xml"/><Relationship Id="rId35" Type="http://schemas.openxmlformats.org/officeDocument/2006/relationships/tags" Target="../tags/tag379.xml"/><Relationship Id="rId43" Type="http://schemas.openxmlformats.org/officeDocument/2006/relationships/tags" Target="../tags/tag387.xml"/><Relationship Id="rId48" Type="http://schemas.openxmlformats.org/officeDocument/2006/relationships/tags" Target="../tags/tag392.xml"/><Relationship Id="rId8" Type="http://schemas.openxmlformats.org/officeDocument/2006/relationships/tags" Target="../tags/tag352.xml"/><Relationship Id="rId51" Type="http://schemas.openxmlformats.org/officeDocument/2006/relationships/image" Target="../media/image11.jpeg"/><Relationship Id="rId3" Type="http://schemas.openxmlformats.org/officeDocument/2006/relationships/tags" Target="../tags/tag347.xml"/><Relationship Id="rId12" Type="http://schemas.openxmlformats.org/officeDocument/2006/relationships/tags" Target="../tags/tag356.xml"/><Relationship Id="rId17" Type="http://schemas.openxmlformats.org/officeDocument/2006/relationships/tags" Target="../tags/tag361.xml"/><Relationship Id="rId25" Type="http://schemas.openxmlformats.org/officeDocument/2006/relationships/tags" Target="../tags/tag369.xml"/><Relationship Id="rId33" Type="http://schemas.openxmlformats.org/officeDocument/2006/relationships/tags" Target="../tags/tag377.xml"/><Relationship Id="rId38" Type="http://schemas.openxmlformats.org/officeDocument/2006/relationships/tags" Target="../tags/tag382.xml"/><Relationship Id="rId46" Type="http://schemas.openxmlformats.org/officeDocument/2006/relationships/tags" Target="../tags/tag390.xml"/><Relationship Id="rId20" Type="http://schemas.openxmlformats.org/officeDocument/2006/relationships/tags" Target="../tags/tag364.xml"/><Relationship Id="rId41" Type="http://schemas.openxmlformats.org/officeDocument/2006/relationships/tags" Target="../tags/tag385.xml"/><Relationship Id="rId1" Type="http://schemas.openxmlformats.org/officeDocument/2006/relationships/tags" Target="../tags/tag345.xml"/><Relationship Id="rId6" Type="http://schemas.openxmlformats.org/officeDocument/2006/relationships/tags" Target="../tags/tag350.xml"/></Relationships>
</file>

<file path=ppt/slides/_rels/slide29.xml.rels><?xml version="1.0" encoding="UTF-8" standalone="yes"?>
<Relationships xmlns="http://schemas.openxmlformats.org/package/2006/relationships"><Relationship Id="rId26" Type="http://schemas.openxmlformats.org/officeDocument/2006/relationships/tags" Target="../tags/tag418.xml"/><Relationship Id="rId21" Type="http://schemas.openxmlformats.org/officeDocument/2006/relationships/tags" Target="../tags/tag413.xml"/><Relationship Id="rId42" Type="http://schemas.openxmlformats.org/officeDocument/2006/relationships/tags" Target="../tags/tag434.xml"/><Relationship Id="rId47" Type="http://schemas.openxmlformats.org/officeDocument/2006/relationships/tags" Target="../tags/tag439.xml"/><Relationship Id="rId63" Type="http://schemas.openxmlformats.org/officeDocument/2006/relationships/notesSlide" Target="../notesSlides/notesSlide29.xml"/><Relationship Id="rId68" Type="http://schemas.openxmlformats.org/officeDocument/2006/relationships/image" Target="../media/image17.wmf"/><Relationship Id="rId7" Type="http://schemas.openxmlformats.org/officeDocument/2006/relationships/tags" Target="../tags/tag399.xml"/><Relationship Id="rId2" Type="http://schemas.openxmlformats.org/officeDocument/2006/relationships/tags" Target="../tags/tag394.xml"/><Relationship Id="rId16" Type="http://schemas.openxmlformats.org/officeDocument/2006/relationships/tags" Target="../tags/tag408.xml"/><Relationship Id="rId29" Type="http://schemas.openxmlformats.org/officeDocument/2006/relationships/tags" Target="../tags/tag421.xml"/><Relationship Id="rId11" Type="http://schemas.openxmlformats.org/officeDocument/2006/relationships/tags" Target="../tags/tag403.xml"/><Relationship Id="rId24" Type="http://schemas.openxmlformats.org/officeDocument/2006/relationships/tags" Target="../tags/tag416.xml"/><Relationship Id="rId32" Type="http://schemas.openxmlformats.org/officeDocument/2006/relationships/tags" Target="../tags/tag424.xml"/><Relationship Id="rId37" Type="http://schemas.openxmlformats.org/officeDocument/2006/relationships/tags" Target="../tags/tag429.xml"/><Relationship Id="rId40" Type="http://schemas.openxmlformats.org/officeDocument/2006/relationships/tags" Target="../tags/tag432.xml"/><Relationship Id="rId45" Type="http://schemas.openxmlformats.org/officeDocument/2006/relationships/tags" Target="../tags/tag437.xml"/><Relationship Id="rId53" Type="http://schemas.openxmlformats.org/officeDocument/2006/relationships/tags" Target="../tags/tag445.xml"/><Relationship Id="rId58" Type="http://schemas.openxmlformats.org/officeDocument/2006/relationships/tags" Target="../tags/tag450.xml"/><Relationship Id="rId66" Type="http://schemas.openxmlformats.org/officeDocument/2006/relationships/image" Target="../media/image16.wmf"/><Relationship Id="rId5" Type="http://schemas.openxmlformats.org/officeDocument/2006/relationships/tags" Target="../tags/tag397.xml"/><Relationship Id="rId61" Type="http://schemas.openxmlformats.org/officeDocument/2006/relationships/tags" Target="../tags/tag453.xml"/><Relationship Id="rId19" Type="http://schemas.openxmlformats.org/officeDocument/2006/relationships/tags" Target="../tags/tag411.xml"/><Relationship Id="rId14" Type="http://schemas.openxmlformats.org/officeDocument/2006/relationships/tags" Target="../tags/tag406.xml"/><Relationship Id="rId22" Type="http://schemas.openxmlformats.org/officeDocument/2006/relationships/tags" Target="../tags/tag414.xml"/><Relationship Id="rId27" Type="http://schemas.openxmlformats.org/officeDocument/2006/relationships/tags" Target="../tags/tag419.xml"/><Relationship Id="rId30" Type="http://schemas.openxmlformats.org/officeDocument/2006/relationships/tags" Target="../tags/tag422.xml"/><Relationship Id="rId35" Type="http://schemas.openxmlformats.org/officeDocument/2006/relationships/tags" Target="../tags/tag427.xml"/><Relationship Id="rId43" Type="http://schemas.openxmlformats.org/officeDocument/2006/relationships/tags" Target="../tags/tag435.xml"/><Relationship Id="rId48" Type="http://schemas.openxmlformats.org/officeDocument/2006/relationships/tags" Target="../tags/tag440.xml"/><Relationship Id="rId56" Type="http://schemas.openxmlformats.org/officeDocument/2006/relationships/tags" Target="../tags/tag448.xml"/><Relationship Id="rId64" Type="http://schemas.openxmlformats.org/officeDocument/2006/relationships/image" Target="../media/image11.jpeg"/><Relationship Id="rId69" Type="http://schemas.openxmlformats.org/officeDocument/2006/relationships/oleObject" Target="../embeddings/oleObject6.bin"/><Relationship Id="rId8" Type="http://schemas.openxmlformats.org/officeDocument/2006/relationships/tags" Target="../tags/tag400.xml"/><Relationship Id="rId51" Type="http://schemas.openxmlformats.org/officeDocument/2006/relationships/tags" Target="../tags/tag443.xml"/><Relationship Id="rId3" Type="http://schemas.openxmlformats.org/officeDocument/2006/relationships/tags" Target="../tags/tag395.xml"/><Relationship Id="rId12" Type="http://schemas.openxmlformats.org/officeDocument/2006/relationships/tags" Target="../tags/tag404.xml"/><Relationship Id="rId17" Type="http://schemas.openxmlformats.org/officeDocument/2006/relationships/tags" Target="../tags/tag409.xml"/><Relationship Id="rId25" Type="http://schemas.openxmlformats.org/officeDocument/2006/relationships/tags" Target="../tags/tag417.xml"/><Relationship Id="rId33" Type="http://schemas.openxmlformats.org/officeDocument/2006/relationships/tags" Target="../tags/tag425.xml"/><Relationship Id="rId38" Type="http://schemas.openxmlformats.org/officeDocument/2006/relationships/tags" Target="../tags/tag430.xml"/><Relationship Id="rId46" Type="http://schemas.openxmlformats.org/officeDocument/2006/relationships/tags" Target="../tags/tag438.xml"/><Relationship Id="rId59" Type="http://schemas.openxmlformats.org/officeDocument/2006/relationships/tags" Target="../tags/tag451.xml"/><Relationship Id="rId67" Type="http://schemas.openxmlformats.org/officeDocument/2006/relationships/oleObject" Target="../embeddings/oleObject5.bin"/><Relationship Id="rId20" Type="http://schemas.openxmlformats.org/officeDocument/2006/relationships/tags" Target="../tags/tag412.xml"/><Relationship Id="rId41" Type="http://schemas.openxmlformats.org/officeDocument/2006/relationships/tags" Target="../tags/tag433.xml"/><Relationship Id="rId54" Type="http://schemas.openxmlformats.org/officeDocument/2006/relationships/tags" Target="../tags/tag446.xml"/><Relationship Id="rId62" Type="http://schemas.openxmlformats.org/officeDocument/2006/relationships/slideLayout" Target="../slideLayouts/slideLayout3.xml"/><Relationship Id="rId70" Type="http://schemas.openxmlformats.org/officeDocument/2006/relationships/image" Target="../media/image15.wmf"/><Relationship Id="rId1" Type="http://schemas.openxmlformats.org/officeDocument/2006/relationships/tags" Target="../tags/tag393.xml"/><Relationship Id="rId6" Type="http://schemas.openxmlformats.org/officeDocument/2006/relationships/tags" Target="../tags/tag398.xml"/><Relationship Id="rId15" Type="http://schemas.openxmlformats.org/officeDocument/2006/relationships/tags" Target="../tags/tag407.xml"/><Relationship Id="rId23" Type="http://schemas.openxmlformats.org/officeDocument/2006/relationships/tags" Target="../tags/tag415.xml"/><Relationship Id="rId28" Type="http://schemas.openxmlformats.org/officeDocument/2006/relationships/tags" Target="../tags/tag420.xml"/><Relationship Id="rId36" Type="http://schemas.openxmlformats.org/officeDocument/2006/relationships/tags" Target="../tags/tag428.xml"/><Relationship Id="rId49" Type="http://schemas.openxmlformats.org/officeDocument/2006/relationships/tags" Target="../tags/tag441.xml"/><Relationship Id="rId57" Type="http://schemas.openxmlformats.org/officeDocument/2006/relationships/tags" Target="../tags/tag449.xml"/><Relationship Id="rId10" Type="http://schemas.openxmlformats.org/officeDocument/2006/relationships/tags" Target="../tags/tag402.xml"/><Relationship Id="rId31" Type="http://schemas.openxmlformats.org/officeDocument/2006/relationships/tags" Target="../tags/tag423.xml"/><Relationship Id="rId44" Type="http://schemas.openxmlformats.org/officeDocument/2006/relationships/tags" Target="../tags/tag436.xml"/><Relationship Id="rId52" Type="http://schemas.openxmlformats.org/officeDocument/2006/relationships/tags" Target="../tags/tag444.xml"/><Relationship Id="rId60" Type="http://schemas.openxmlformats.org/officeDocument/2006/relationships/tags" Target="../tags/tag452.xml"/><Relationship Id="rId65" Type="http://schemas.openxmlformats.org/officeDocument/2006/relationships/oleObject" Target="../embeddings/oleObject4.bin"/><Relationship Id="rId4" Type="http://schemas.openxmlformats.org/officeDocument/2006/relationships/tags" Target="../tags/tag396.xml"/><Relationship Id="rId9" Type="http://schemas.openxmlformats.org/officeDocument/2006/relationships/tags" Target="../tags/tag401.xml"/><Relationship Id="rId13" Type="http://schemas.openxmlformats.org/officeDocument/2006/relationships/tags" Target="../tags/tag405.xml"/><Relationship Id="rId18" Type="http://schemas.openxmlformats.org/officeDocument/2006/relationships/tags" Target="../tags/tag410.xml"/><Relationship Id="rId39" Type="http://schemas.openxmlformats.org/officeDocument/2006/relationships/tags" Target="../tags/tag431.xml"/><Relationship Id="rId34" Type="http://schemas.openxmlformats.org/officeDocument/2006/relationships/tags" Target="../tags/tag426.xml"/><Relationship Id="rId50" Type="http://schemas.openxmlformats.org/officeDocument/2006/relationships/tags" Target="../tags/tag442.xml"/><Relationship Id="rId55" Type="http://schemas.openxmlformats.org/officeDocument/2006/relationships/tags" Target="../tags/tag44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notesSlide" Target="../notesSlides/notesSlide3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22.xml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461.xml"/><Relationship Id="rId13" Type="http://schemas.openxmlformats.org/officeDocument/2006/relationships/tags" Target="../tags/tag466.xml"/><Relationship Id="rId3" Type="http://schemas.openxmlformats.org/officeDocument/2006/relationships/tags" Target="../tags/tag456.xml"/><Relationship Id="rId7" Type="http://schemas.openxmlformats.org/officeDocument/2006/relationships/tags" Target="../tags/tag460.xml"/><Relationship Id="rId12" Type="http://schemas.openxmlformats.org/officeDocument/2006/relationships/tags" Target="../tags/tag465.xml"/><Relationship Id="rId2" Type="http://schemas.openxmlformats.org/officeDocument/2006/relationships/tags" Target="../tags/tag455.xml"/><Relationship Id="rId16" Type="http://schemas.openxmlformats.org/officeDocument/2006/relationships/image" Target="../media/image6.jpeg"/><Relationship Id="rId1" Type="http://schemas.openxmlformats.org/officeDocument/2006/relationships/tags" Target="../tags/tag454.xml"/><Relationship Id="rId6" Type="http://schemas.openxmlformats.org/officeDocument/2006/relationships/tags" Target="../tags/tag459.xml"/><Relationship Id="rId11" Type="http://schemas.openxmlformats.org/officeDocument/2006/relationships/tags" Target="../tags/tag464.xml"/><Relationship Id="rId5" Type="http://schemas.openxmlformats.org/officeDocument/2006/relationships/tags" Target="../tags/tag458.xml"/><Relationship Id="rId15" Type="http://schemas.openxmlformats.org/officeDocument/2006/relationships/notesSlide" Target="../notesSlides/notesSlide30.xml"/><Relationship Id="rId10" Type="http://schemas.openxmlformats.org/officeDocument/2006/relationships/tags" Target="../tags/tag463.xml"/><Relationship Id="rId4" Type="http://schemas.openxmlformats.org/officeDocument/2006/relationships/tags" Target="../tags/tag457.xml"/><Relationship Id="rId9" Type="http://schemas.openxmlformats.org/officeDocument/2006/relationships/tags" Target="../tags/tag462.xml"/><Relationship Id="rId14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469.xml"/><Relationship Id="rId7" Type="http://schemas.openxmlformats.org/officeDocument/2006/relationships/tags" Target="../tags/tag473.xml"/><Relationship Id="rId2" Type="http://schemas.openxmlformats.org/officeDocument/2006/relationships/tags" Target="../tags/tag468.xml"/><Relationship Id="rId1" Type="http://schemas.openxmlformats.org/officeDocument/2006/relationships/tags" Target="../tags/tag467.xml"/><Relationship Id="rId6" Type="http://schemas.openxmlformats.org/officeDocument/2006/relationships/tags" Target="../tags/tag472.xml"/><Relationship Id="rId5" Type="http://schemas.openxmlformats.org/officeDocument/2006/relationships/tags" Target="../tags/tag471.xml"/><Relationship Id="rId4" Type="http://schemas.openxmlformats.org/officeDocument/2006/relationships/tags" Target="../tags/tag470.xml"/><Relationship Id="rId9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notesSlide" Target="../notesSlides/notesSlide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32.xml"/><Relationship Id="rId10" Type="http://schemas.openxmlformats.org/officeDocument/2006/relationships/tags" Target="../tags/tag37.xml"/><Relationship Id="rId4" Type="http://schemas.openxmlformats.org/officeDocument/2006/relationships/tags" Target="../tags/tag31.xml"/><Relationship Id="rId9" Type="http://schemas.openxmlformats.org/officeDocument/2006/relationships/tags" Target="../tags/tag3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10" Type="http://schemas.openxmlformats.org/officeDocument/2006/relationships/notesSlide" Target="../notesSlides/notesSlide5.xml"/><Relationship Id="rId4" Type="http://schemas.openxmlformats.org/officeDocument/2006/relationships/tags" Target="../tags/tag41.xml"/><Relationship Id="rId9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0.xml"/><Relationship Id="rId4" Type="http://schemas.openxmlformats.org/officeDocument/2006/relationships/tags" Target="../tags/tag4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3" Type="http://schemas.openxmlformats.org/officeDocument/2006/relationships/tags" Target="../tags/tag5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notesSlide" Target="../notesSlides/notesSlide8.xml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0" Type="http://schemas.openxmlformats.org/officeDocument/2006/relationships/tags" Target="../tags/tag66.xml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75.xml"/><Relationship Id="rId13" Type="http://schemas.openxmlformats.org/officeDocument/2006/relationships/diagramQuickStyle" Target="../diagrams/quickStyle1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12" Type="http://schemas.openxmlformats.org/officeDocument/2006/relationships/diagramLayout" Target="../diagrams/layout1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11" Type="http://schemas.openxmlformats.org/officeDocument/2006/relationships/diagramData" Target="../diagrams/data1.xml"/><Relationship Id="rId5" Type="http://schemas.openxmlformats.org/officeDocument/2006/relationships/tags" Target="../tags/tag72.xml"/><Relationship Id="rId15" Type="http://schemas.microsoft.com/office/2007/relationships/diagramDrawing" Target="../diagrams/drawing1.xml"/><Relationship Id="rId10" Type="http://schemas.openxmlformats.org/officeDocument/2006/relationships/notesSlide" Target="../notesSlides/notesSlide9.xml"/><Relationship Id="rId4" Type="http://schemas.openxmlformats.org/officeDocument/2006/relationships/tags" Target="../tags/tag71.xml"/><Relationship Id="rId9" Type="http://schemas.openxmlformats.org/officeDocument/2006/relationships/slideLayout" Target="../slideLayouts/slideLayout1.xml"/><Relationship Id="rId14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42910" y="1428736"/>
            <a:ext cx="7745514" cy="1057268"/>
          </a:xfrm>
          <a:noFill/>
          <a:ln/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r>
              <a:rPr lang="en-CA" sz="4000" b="0" dirty="0"/>
              <a:t>SOCIO 532.2</a:t>
            </a:r>
            <a:endParaRPr lang="fr-FR" sz="4000" b="0" dirty="0"/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67544" y="3262878"/>
            <a:ext cx="7932184" cy="2786082"/>
          </a:xfrm>
          <a:noFill/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C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Statistiques &amp; informatique appliquées aux sciences sociales</a:t>
            </a:r>
          </a:p>
          <a:p>
            <a:pPr>
              <a:spcBef>
                <a:spcPts val="0"/>
              </a:spcBef>
            </a:pPr>
            <a:endParaRPr lang="fr-C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©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El Hadj Touré, PhD Sociologie</a:t>
            </a:r>
          </a:p>
          <a:p>
            <a:pPr>
              <a:spcBef>
                <a:spcPts val="0"/>
              </a:spcBef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Spécialiste des statistiques sociales et méthodes de sondage</a:t>
            </a:r>
          </a:p>
          <a:p>
            <a:pPr>
              <a:spcBef>
                <a:spcPts val="0"/>
              </a:spcBef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Section de sociologie</a:t>
            </a:r>
          </a:p>
          <a:p>
            <a:pPr>
              <a:spcBef>
                <a:spcPts val="0"/>
              </a:spcBef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Université Gaston Berger de St-Louis</a:t>
            </a:r>
          </a:p>
          <a:p>
            <a:pPr>
              <a:spcBef>
                <a:spcPts val="0"/>
              </a:spcBef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11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7544" y="6492875"/>
            <a:ext cx="2133600" cy="365125"/>
          </a:xfrm>
        </p:spPr>
        <p:txBody>
          <a:bodyPr/>
          <a:lstStyle/>
          <a:p>
            <a:fld id="{9C2F695A-64AB-44F2-B0DA-ECFA6EB96FCA}" type="datetime12">
              <a:rPr lang="fr-FR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3:14 </a:t>
            </a:fld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>
            <p:custDataLst>
              <p:tags r:id="rId6"/>
            </p:custDataLst>
          </p:nvPr>
        </p:nvCxnSpPr>
        <p:spPr>
          <a:xfrm>
            <a:off x="461892" y="2780928"/>
            <a:ext cx="868210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7"/>
            </p:custDataLst>
          </p:nvPr>
        </p:nvCxnSpPr>
        <p:spPr>
          <a:xfrm>
            <a:off x="456240" y="2841380"/>
            <a:ext cx="868210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8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28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395536" y="1988840"/>
            <a:ext cx="8568952" cy="451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Elles aident à décrire la centralité des données en vue d’apprécier la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représentativité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d’un phénomène social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 mesures de tendance centrale les plus rapportées sont : le mode, la médiane et la moyenne arithmétique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Elles répondent à la question de recherche: quel est le score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typique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le plus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commun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d’une distribution?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Quelle est la famille « typique » en termes de nombre d’enfants chez les Sénégalais ?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 est le nombre « typique » d’heures passées devant la TV chez les Sénégalais ?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À l’échelle du continent africain, quel est le taux de scolarisation le plus « commun » entre les pays ?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CA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E5FF0955-3CEE-4A27-9B26-D03D82AE31B8}" type="datetime10">
              <a:rPr lang="fr-FR" smtClean="0"/>
              <a:t>15:14</a:t>
            </a:fld>
            <a:endParaRPr lang="fr-FR" dirty="0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3"/>
            </p:custDataLst>
          </p:nvPr>
        </p:nvSpPr>
        <p:spPr>
          <a:xfrm>
            <a:off x="0" y="476672"/>
            <a:ext cx="9144000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Mesures de tendance centrale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1052736"/>
            <a:ext cx="9144000" cy="714380"/>
          </a:xfrm>
          <a:prstGeom prst="rect">
            <a:avLst/>
          </a:prstGeom>
          <a:noFill/>
          <a:ln>
            <a:noFill/>
          </a:ln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3000" b="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D</a:t>
            </a:r>
            <a:r>
              <a:rPr lang="fr-CA" sz="30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éfinition &amp; questions de recherche</a:t>
            </a:r>
          </a:p>
        </p:txBody>
      </p:sp>
      <p:cxnSp>
        <p:nvCxnSpPr>
          <p:cNvPr id="9" name="Connecteur droit 8"/>
          <p:cNvCxnSpPr/>
          <p:nvPr>
            <p:custDataLst>
              <p:tags r:id="rId5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4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0" y="1144572"/>
            <a:ext cx="9144000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0" y="121601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323528" y="1916832"/>
            <a:ext cx="8591872" cy="444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428604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Mesures de tendance centrale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5"/>
            </p:custDataLst>
          </p:nvPr>
        </p:nvSpPr>
        <p:spPr>
          <a:xfrm>
            <a:off x="0" y="1142984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La médiane</a:t>
            </a:r>
          </a:p>
        </p:txBody>
      </p:sp>
      <p:sp>
        <p:nvSpPr>
          <p:cNvPr id="13" name="Espace réservé du texte 2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323528" y="1988840"/>
            <a:ext cx="8591872" cy="451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Valeur qui divise en deux parties égales un ensemble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ordonné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scores d’une variable quantitative/ordinale (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Md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50</a:t>
            </a:r>
            <a:r>
              <a:rPr lang="fr-FR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centile (C</a:t>
            </a:r>
            <a:r>
              <a:rPr lang="fr-FR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50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). Les centiles </a:t>
            </a:r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fr-FR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divisent les scores en 100 parties =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quartile (Q</a:t>
            </a:r>
            <a:r>
              <a:rPr lang="fr-FR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). Les quartiles </a:t>
            </a:r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</a:t>
            </a:r>
            <a:r>
              <a:rPr lang="fr-FR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divisent les scores en 4 parties =</a:t>
            </a:r>
          </a:p>
          <a:p>
            <a:pPr>
              <a:spcBef>
                <a:spcPts val="3000"/>
              </a:spcBef>
              <a:buNone/>
            </a:pPr>
            <a:r>
              <a:rPr lang="en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n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------------------- ------------------- ------------------- -------------------</a:t>
            </a:r>
            <a:endParaRPr lang="fr-FR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Statistiquement, la médiane s’interprète ainsi : « 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 moins 50%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des individus ont le score médian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 moins »</a:t>
            </a:r>
          </a:p>
          <a:p>
            <a:pPr lvl="1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Ex. avec n impair (n=5):      31  35   </a:t>
            </a:r>
            <a:r>
              <a:rPr lang="fr-FR" sz="2000" u="sng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39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45   50</a:t>
            </a:r>
          </a:p>
          <a:p>
            <a:pPr lvl="1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Ex. avec n pair (n=6):      30   34  </a:t>
            </a:r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38  42 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49  55</a:t>
            </a:r>
          </a:p>
          <a:p>
            <a:pPr marL="457200" lvl="1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</a:t>
            </a: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Connecteur droit 15"/>
          <p:cNvCxnSpPr/>
          <p:nvPr>
            <p:custDataLst>
              <p:tags r:id="rId7"/>
            </p:custDataLst>
          </p:nvPr>
        </p:nvCxnSpPr>
        <p:spPr>
          <a:xfrm>
            <a:off x="8749806" y="4008970"/>
            <a:ext cx="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>
            <p:custDataLst>
              <p:tags r:id="rId8"/>
            </p:custDataLst>
          </p:nvPr>
        </p:nvCxnSpPr>
        <p:spPr>
          <a:xfrm>
            <a:off x="726276" y="4008970"/>
            <a:ext cx="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8545140" y="414908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</a:t>
            </a:r>
            <a:r>
              <a:rPr lang="fr-CA" sz="2000" baseline="-25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max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10252" y="41490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</a:t>
            </a:r>
            <a:r>
              <a:rPr lang="fr-CA" sz="2000" baseline="-25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min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Connecteur droit 20"/>
          <p:cNvCxnSpPr/>
          <p:nvPr>
            <p:custDataLst>
              <p:tags r:id="rId9"/>
            </p:custDataLst>
          </p:nvPr>
        </p:nvCxnSpPr>
        <p:spPr>
          <a:xfrm>
            <a:off x="4716016" y="4008970"/>
            <a:ext cx="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4391978" y="360393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Md</a:t>
            </a:r>
          </a:p>
        </p:txBody>
      </p:sp>
      <p:cxnSp>
        <p:nvCxnSpPr>
          <p:cNvPr id="24" name="Connecteur droit 23"/>
          <p:cNvCxnSpPr/>
          <p:nvPr>
            <p:custDataLst>
              <p:tags r:id="rId10"/>
            </p:custDataLst>
          </p:nvPr>
        </p:nvCxnSpPr>
        <p:spPr>
          <a:xfrm>
            <a:off x="2721145" y="4018785"/>
            <a:ext cx="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2332474" y="4183838"/>
            <a:ext cx="98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/C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25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Connecteur droit 25"/>
          <p:cNvCxnSpPr/>
          <p:nvPr>
            <p:custDataLst>
              <p:tags r:id="rId11"/>
            </p:custDataLst>
          </p:nvPr>
        </p:nvCxnSpPr>
        <p:spPr>
          <a:xfrm>
            <a:off x="6754934" y="4018785"/>
            <a:ext cx="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6366263" y="4183838"/>
            <a:ext cx="98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/C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75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290065" y="4219497"/>
            <a:ext cx="986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/C</a:t>
            </a:r>
            <a:r>
              <a:rPr lang="fr-CA" sz="20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50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457279" y="3735449"/>
            <a:ext cx="79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424272" y="3756695"/>
            <a:ext cx="79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5440658" y="3735449"/>
            <a:ext cx="79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7479575" y="3735449"/>
            <a:ext cx="79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</a:t>
            </a:r>
          </a:p>
        </p:txBody>
      </p:sp>
      <p:sp>
        <p:nvSpPr>
          <p:cNvPr id="2" name="Ellipse 1"/>
          <p:cNvSpPr/>
          <p:nvPr/>
        </p:nvSpPr>
        <p:spPr>
          <a:xfrm>
            <a:off x="5058840" y="5636942"/>
            <a:ext cx="468054" cy="3603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ZoneTexte 33"/>
          <p:cNvSpPr txBox="1"/>
          <p:nvPr/>
        </p:nvSpPr>
        <p:spPr>
          <a:xfrm>
            <a:off x="5044016" y="6311800"/>
            <a:ext cx="79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</a:t>
            </a:r>
          </a:p>
        </p:txBody>
      </p:sp>
      <p:sp>
        <p:nvSpPr>
          <p:cNvPr id="35" name="Ellipse 34"/>
          <p:cNvSpPr/>
          <p:nvPr/>
        </p:nvSpPr>
        <p:spPr>
          <a:xfrm>
            <a:off x="5042798" y="6358741"/>
            <a:ext cx="468054" cy="3603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41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2" grpId="0" animBg="1"/>
      <p:bldP spid="34" grpId="0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395536" y="1988840"/>
            <a:ext cx="8424936" cy="4654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moyenne est la somme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Σ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tous les scores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</a:t>
            </a:r>
            <a:r>
              <a:rPr lang="fr-FR" sz="24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d’une variable quantitative, relativisée par le nombre d’individus 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Données d’échantillon            Données de population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Statistique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 =  Σ X</a:t>
            </a:r>
            <a:r>
              <a:rPr lang="fr-FR" sz="24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CA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                   </a:t>
            </a: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Paramètre</a:t>
            </a:r>
            <a:r>
              <a:rPr lang="fr-CA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CA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m</a:t>
            </a:r>
            <a:r>
              <a:rPr lang="fr-CA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 </a:t>
            </a: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Σ X</a:t>
            </a:r>
            <a:r>
              <a:rPr lang="fr-FR" sz="24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endParaRPr lang="fr-CA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                                              </a:t>
            </a:r>
            <a:r>
              <a:rPr lang="fr-FR" sz="24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endParaRPr lang="fr-FR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moyenne équilibre une distribution: la somme des écarts à la moyenne est toujours nulle: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Σ (X</a:t>
            </a:r>
            <a:r>
              <a:rPr lang="fr-FR" sz="24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–X) = 0</a:t>
            </a:r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692696"/>
            <a:ext cx="9144000" cy="428628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Mesures de tendance centrale</a:t>
            </a:r>
          </a:p>
        </p:txBody>
      </p:sp>
      <p:cxnSp>
        <p:nvCxnSpPr>
          <p:cNvPr id="16" name="Connecteur droit 15"/>
          <p:cNvCxnSpPr/>
          <p:nvPr>
            <p:custDataLst>
              <p:tags r:id="rId3"/>
            </p:custDataLst>
          </p:nvPr>
        </p:nvCxnSpPr>
        <p:spPr>
          <a:xfrm>
            <a:off x="2981580" y="3855872"/>
            <a:ext cx="704856" cy="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>
            <p:custDataLst>
              <p:tags r:id="rId4"/>
            </p:custDataLst>
          </p:nvPr>
        </p:nvCxnSpPr>
        <p:spPr>
          <a:xfrm>
            <a:off x="2411760" y="3430588"/>
            <a:ext cx="214314" cy="1588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>
            <p:custDataLst>
              <p:tags r:id="rId5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7"/>
            </p:custDataLst>
          </p:nvPr>
        </p:nvCxnSpPr>
        <p:spPr>
          <a:xfrm>
            <a:off x="7164288" y="3825876"/>
            <a:ext cx="704856" cy="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>
            <p:custDataLst>
              <p:tags r:id="rId8"/>
            </p:custDataLst>
          </p:nvPr>
        </p:nvSpPr>
        <p:spPr>
          <a:xfrm>
            <a:off x="0" y="123406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La moyenne</a:t>
            </a:r>
          </a:p>
        </p:txBody>
      </p:sp>
      <p:cxnSp>
        <p:nvCxnSpPr>
          <p:cNvPr id="17" name="Connecteur droit 16"/>
          <p:cNvCxnSpPr/>
          <p:nvPr>
            <p:custDataLst>
              <p:tags r:id="rId9"/>
            </p:custDataLst>
          </p:nvPr>
        </p:nvCxnSpPr>
        <p:spPr>
          <a:xfrm>
            <a:off x="6972682" y="4581128"/>
            <a:ext cx="214314" cy="1588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19" name="Tableau 18"/>
          <p:cNvGraphicFramePr>
            <a:graphicFrameLocks noGrp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594670657"/>
              </p:ext>
            </p:extLst>
          </p:nvPr>
        </p:nvGraphicFramePr>
        <p:xfrm>
          <a:off x="909248" y="4977621"/>
          <a:ext cx="7639007" cy="1602105"/>
        </p:xfrm>
        <a:graphic>
          <a:graphicData uri="http://schemas.openxmlformats.org/drawingml/2006/table">
            <a:tbl>
              <a:tblPr firstRow="1" bandRow="1"/>
              <a:tblGrid>
                <a:gridCol w="623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3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9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770"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Ind.</a:t>
                      </a:r>
                      <a:endParaRPr lang="fr-CA" sz="2000" b="1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Score 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lang="fr-FR" sz="2000" b="1" baseline="-250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fr-CA" sz="2000" b="1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1" i="0" u="none" strike="noStrike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Déviation</a:t>
                      </a:r>
                      <a:r>
                        <a:rPr lang="en-CA" sz="20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à la </a:t>
                      </a:r>
                      <a:r>
                        <a:rPr lang="en-CA" sz="2000" b="1" i="0" u="none" strike="noStrike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moy</a:t>
                      </a:r>
                      <a:r>
                        <a:rPr lang="en-CA" sz="20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. (D) </a:t>
                      </a:r>
                      <a:endParaRPr lang="fr-CA" sz="2000" b="1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1" i="0" u="none" strike="noStrike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Calcul</a:t>
                      </a:r>
                      <a:r>
                        <a:rPr lang="en-CA" sz="20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D= (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r>
                        <a:rPr lang="fr-FR" sz="2000" b="1" baseline="-250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fr-FR" sz="20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–X)</a:t>
                      </a:r>
                      <a:endParaRPr lang="fr-CA" sz="2000" b="1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80 - 90</a:t>
                      </a:r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90 - 90</a:t>
                      </a:r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0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100 - 90</a:t>
                      </a:r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CA" sz="22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fr-CA" sz="2200" b="1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1" i="0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fr-CA" sz="2000" b="1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CA" sz="2000" b="1" i="0" u="none" strike="noStrike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CA" sz="2000" b="0" i="0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" name="ZoneTexte 20"/>
          <p:cNvSpPr txBox="1"/>
          <p:nvPr>
            <p:custDataLst>
              <p:tags r:id="rId11"/>
            </p:custDataLst>
          </p:nvPr>
        </p:nvSpPr>
        <p:spPr>
          <a:xfrm>
            <a:off x="3487231" y="6172694"/>
            <a:ext cx="2808312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CA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Somme = 0</a:t>
            </a:r>
            <a:endParaRPr lang="fr-CA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oneTexte 21"/>
          <p:cNvSpPr txBox="1"/>
          <p:nvPr>
            <p:custDataLst>
              <p:tags r:id="rId12"/>
            </p:custDataLst>
          </p:nvPr>
        </p:nvSpPr>
        <p:spPr>
          <a:xfrm>
            <a:off x="3849873" y="5197331"/>
            <a:ext cx="1573138" cy="468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>
              <a:lnSpc>
                <a:spcPct val="150000"/>
              </a:lnSpc>
            </a:pP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-10</a:t>
            </a:r>
          </a:p>
        </p:txBody>
      </p:sp>
      <p:sp>
        <p:nvSpPr>
          <p:cNvPr id="23" name="ZoneTexte 22"/>
          <p:cNvSpPr txBox="1"/>
          <p:nvPr>
            <p:custDataLst>
              <p:tags r:id="rId13"/>
            </p:custDataLst>
          </p:nvPr>
        </p:nvSpPr>
        <p:spPr>
          <a:xfrm>
            <a:off x="3884857" y="5551573"/>
            <a:ext cx="1573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4" name="ZoneTexte 23"/>
          <p:cNvSpPr txBox="1"/>
          <p:nvPr>
            <p:custDataLst>
              <p:tags r:id="rId14"/>
            </p:custDataLst>
          </p:nvPr>
        </p:nvSpPr>
        <p:spPr>
          <a:xfrm>
            <a:off x="3909986" y="5866633"/>
            <a:ext cx="15731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</a:t>
            </a:r>
          </a:p>
        </p:txBody>
      </p:sp>
      <p:cxnSp>
        <p:nvCxnSpPr>
          <p:cNvPr id="25" name="Connecteur droit 24"/>
          <p:cNvCxnSpPr/>
          <p:nvPr>
            <p:custDataLst>
              <p:tags r:id="rId15"/>
            </p:custDataLst>
          </p:nvPr>
        </p:nvCxnSpPr>
        <p:spPr>
          <a:xfrm>
            <a:off x="1043608" y="6266743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>
            <p:custDataLst>
              <p:tags r:id="rId16"/>
            </p:custDataLst>
          </p:nvPr>
        </p:nvCxnSpPr>
        <p:spPr>
          <a:xfrm>
            <a:off x="8038739" y="4977621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61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67544" y="980728"/>
            <a:ext cx="8352928" cy="5662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Soit la distribution de revenu en Fcfa de 7 employés</a:t>
            </a: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20000, 22000, 34000, 34000, 35000, 36000, </a:t>
            </a:r>
            <a:r>
              <a:rPr lang="fr-FR" sz="2000" b="1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500000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Moyenne = 96714 Fcfa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Médiane = 34000 Fcfa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Mode = 34000 Fcfa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 contraire de la médiane et du mode, la moyenne est affectée par la présence du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cas déviant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(500000)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Toutefois, elle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intègre toute l’information contenue dans les scores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médiane est appropriée pour créer deux groupes, et le mode lorsqu’on veut le score réel le plus fréquent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mesures de tendance centrale ne disent pas tout: elles n’informent pas sur la dispersion des scores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677690"/>
            <a:ext cx="9144000" cy="428628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Mesures de tendance centrale</a:t>
            </a:r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23854" y="1234061"/>
            <a:ext cx="91201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Moyenne, Médiane &amp; Mode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563801" y="2060848"/>
            <a:ext cx="32983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>
            <p:custDataLst>
              <p:tags r:id="rId4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5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87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85801" y="1714489"/>
            <a:ext cx="802960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None/>
            </a:pP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442138"/>
            <a:ext cx="9144000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Mesures de variation</a:t>
            </a:r>
          </a:p>
        </p:txBody>
      </p:sp>
      <p:sp>
        <p:nvSpPr>
          <p:cNvPr id="15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785786" y="1567519"/>
            <a:ext cx="7786743" cy="5085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None/>
            </a:pPr>
            <a:endParaRPr lang="fr-FR" sz="24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>
            <p:custDataLst>
              <p:tags r:id="rId4"/>
            </p:custDataLst>
          </p:nvPr>
        </p:nvSpPr>
        <p:spPr>
          <a:xfrm>
            <a:off x="-10629" y="122264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Justification</a:t>
            </a:r>
          </a:p>
        </p:txBody>
      </p:sp>
      <p:cxnSp>
        <p:nvCxnSpPr>
          <p:cNvPr id="36" name="Connecteur droit 35"/>
          <p:cNvCxnSpPr/>
          <p:nvPr>
            <p:custDataLst>
              <p:tags r:id="rId5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12"/>
          <a:srcRect l="1588" t="28134" r="73904" b="44168"/>
          <a:stretch/>
        </p:blipFill>
        <p:spPr>
          <a:xfrm>
            <a:off x="-10629" y="1923610"/>
            <a:ext cx="9140343" cy="4934390"/>
          </a:xfrm>
          <a:prstGeom prst="rect">
            <a:avLst/>
          </a:prstGeom>
        </p:spPr>
      </p:pic>
      <p:sp>
        <p:nvSpPr>
          <p:cNvPr id="38" name="Rectangle à coins arrondis 37"/>
          <p:cNvSpPr/>
          <p:nvPr/>
        </p:nvSpPr>
        <p:spPr>
          <a:xfrm>
            <a:off x="2757430" y="6336738"/>
            <a:ext cx="525542" cy="384738"/>
          </a:xfrm>
          <a:prstGeom prst="roundRect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5195427" y="6336738"/>
            <a:ext cx="525542" cy="384738"/>
          </a:xfrm>
          <a:prstGeom prst="roundRect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7633424" y="6356351"/>
            <a:ext cx="525542" cy="384738"/>
          </a:xfrm>
          <a:prstGeom prst="roundRect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2732169" y="3313262"/>
            <a:ext cx="576064" cy="433487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2706908" y="5874216"/>
            <a:ext cx="576064" cy="433487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5170166" y="3278732"/>
            <a:ext cx="576064" cy="4334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5156206" y="5855031"/>
            <a:ext cx="576064" cy="4334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7598107" y="3278732"/>
            <a:ext cx="576064" cy="433487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6" name="Ellipse 45"/>
          <p:cNvSpPr/>
          <p:nvPr/>
        </p:nvSpPr>
        <p:spPr>
          <a:xfrm>
            <a:off x="7571133" y="5855031"/>
            <a:ext cx="633084" cy="433487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7" name="ZoneTexte 46"/>
          <p:cNvSpPr txBox="1"/>
          <p:nvPr>
            <p:custDataLst>
              <p:tags r:id="rId7"/>
            </p:custDataLst>
          </p:nvPr>
        </p:nvSpPr>
        <p:spPr>
          <a:xfrm rot="16914903">
            <a:off x="1221021" y="4404839"/>
            <a:ext cx="20644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spc="-150" dirty="0" err="1">
                <a:solidFill>
                  <a:srgbClr val="FFC000"/>
                </a:solidFill>
              </a:rPr>
              <a:t>Étendue</a:t>
            </a:r>
            <a:r>
              <a:rPr lang="en-CA" sz="2000" b="1" spc="-150" dirty="0">
                <a:solidFill>
                  <a:srgbClr val="FFC000"/>
                </a:solidFill>
              </a:rPr>
              <a:t> </a:t>
            </a:r>
            <a:r>
              <a:rPr lang="en-CA" sz="2000" b="1" spc="-150" dirty="0" err="1">
                <a:solidFill>
                  <a:srgbClr val="FFC000"/>
                </a:solidFill>
              </a:rPr>
              <a:t>faible</a:t>
            </a:r>
            <a:endParaRPr lang="fr-FR" sz="2000" b="1" spc="-150" dirty="0">
              <a:solidFill>
                <a:srgbClr val="FFC000"/>
              </a:solidFill>
            </a:endParaRPr>
          </a:p>
        </p:txBody>
      </p:sp>
      <p:sp>
        <p:nvSpPr>
          <p:cNvPr id="48" name="ZoneTexte 47"/>
          <p:cNvSpPr txBox="1"/>
          <p:nvPr>
            <p:custDataLst>
              <p:tags r:id="rId8"/>
            </p:custDataLst>
          </p:nvPr>
        </p:nvSpPr>
        <p:spPr>
          <a:xfrm rot="16722112">
            <a:off x="3419279" y="4494606"/>
            <a:ext cx="2499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 err="1">
                <a:solidFill>
                  <a:srgbClr val="FF0000"/>
                </a:solidFill>
              </a:rPr>
              <a:t>Étendue</a:t>
            </a:r>
            <a:r>
              <a:rPr lang="en-CA" sz="2000" b="1" dirty="0">
                <a:solidFill>
                  <a:srgbClr val="FF0000"/>
                </a:solidFill>
              </a:rPr>
              <a:t> </a:t>
            </a:r>
            <a:r>
              <a:rPr lang="en-CA" sz="2000" b="1" dirty="0" err="1">
                <a:solidFill>
                  <a:srgbClr val="FF0000"/>
                </a:solidFill>
              </a:rPr>
              <a:t>modérée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49" name="ZoneTexte 48"/>
          <p:cNvSpPr txBox="1"/>
          <p:nvPr>
            <p:custDataLst>
              <p:tags r:id="rId9"/>
            </p:custDataLst>
          </p:nvPr>
        </p:nvSpPr>
        <p:spPr>
          <a:xfrm rot="16752099">
            <a:off x="5621115" y="4544719"/>
            <a:ext cx="3101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spc="600" dirty="0" err="1">
                <a:solidFill>
                  <a:srgbClr val="C00000"/>
                </a:solidFill>
              </a:rPr>
              <a:t>Étendue</a:t>
            </a:r>
            <a:r>
              <a:rPr lang="en-CA" sz="2000" b="1" spc="600" dirty="0">
                <a:solidFill>
                  <a:srgbClr val="C00000"/>
                </a:solidFill>
              </a:rPr>
              <a:t> </a:t>
            </a:r>
            <a:r>
              <a:rPr lang="en-CA" sz="2000" b="1" spc="600" dirty="0" err="1">
                <a:solidFill>
                  <a:srgbClr val="C00000"/>
                </a:solidFill>
              </a:rPr>
              <a:t>élevée</a:t>
            </a:r>
            <a:endParaRPr lang="fr-FR" sz="2000" b="1" spc="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0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67544" y="2060848"/>
            <a:ext cx="8280920" cy="4439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Elles aident à décrire la dispersion des données en vue d’apprécier la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variabilité d’un phénomène social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plus rapportées sont : variance, écart-type, scores-z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Elles répondent à la question de recherche: comment 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scores d’une distribution sont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dispersés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ou quel est le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degré d’homogénéité 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cette distribution?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Comment est-il dispersé le nombre d’enfants dans les familles sénégalaises ?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Quelle est la variation du nombre d’heures passées sur Internet chez les étudiants de l’UGB ?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À l’échelle du continent africain, comment varie le taux de scolarisation d’un pays à l’autre 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2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2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0BD72C2C-8C4C-4582-93CC-3E7B994F61FF}" type="datetime10">
              <a:rPr lang="fr-FR" smtClean="0"/>
              <a:t>15:14</a:t>
            </a:fld>
            <a:endParaRPr lang="fr-FR" dirty="0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3"/>
            </p:custDataLst>
          </p:nvPr>
        </p:nvSpPr>
        <p:spPr>
          <a:xfrm>
            <a:off x="0" y="475900"/>
            <a:ext cx="9144000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Mesures de variation</a:t>
            </a:r>
          </a:p>
        </p:txBody>
      </p: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0" y="123406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Justification &amp; définition</a:t>
            </a:r>
          </a:p>
        </p:txBody>
      </p:sp>
      <p:cxnSp>
        <p:nvCxnSpPr>
          <p:cNvPr id="10" name="Connecteur droit 9"/>
          <p:cNvCxnSpPr/>
          <p:nvPr>
            <p:custDataLst>
              <p:tags r:id="rId5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1988840"/>
            <a:ext cx="8393585" cy="451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Variance = moyenne de la somme des écarts au carré des scores-X</a:t>
            </a:r>
            <a:r>
              <a:rPr lang="fr-FR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à la moyenne d’une variable quantitative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Données de population        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                           </a:t>
            </a:r>
            <a:r>
              <a:rPr lang="fr-FR" sz="2400" baseline="30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fr-FR" sz="2400" baseline="30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S</a:t>
            </a:r>
            <a:r>
              <a:rPr lang="fr-FR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(X</a:t>
            </a:r>
            <a:r>
              <a:rPr lang="fr-FR" sz="24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X)</a:t>
            </a:r>
            <a:r>
              <a:rPr lang="fr-FR" sz="2400" baseline="30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sz="2400" baseline="30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None/>
            </a:pP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</a:t>
            </a:r>
            <a:endParaRPr lang="fr-FR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 statistiques descriptives, on lui préfère l’écart-type, i.e. l’écart typique de l’échelle des scores originaux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            s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 </a:t>
            </a:r>
            <a:r>
              <a:rPr lang="fr-FR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s </a:t>
            </a:r>
            <a:r>
              <a:rPr lang="fr-FR" sz="2400" baseline="30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                                                         </a:t>
            </a:r>
            <a:r>
              <a:rPr lang="fr-FR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 </a:t>
            </a:r>
            <a:r>
              <a:rPr lang="fr-FR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fr-FR" sz="2400" baseline="30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L’écart-type s’interprète ainsi: « environ 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68%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 scores se situent à plus ou moins 1 écart-type de la moyenne »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           </a:t>
            </a:r>
            <a:endParaRPr lang="fr-FR" sz="2400" baseline="30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</a:endParaRPr>
          </a:p>
          <a:p>
            <a:pPr lvl="1">
              <a:spcBef>
                <a:spcPts val="600"/>
              </a:spcBef>
              <a:buFontTx/>
              <a:buNone/>
            </a:pP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</a:t>
            </a:r>
            <a:endParaRPr lang="fr-FR" sz="2400" i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685801" y="1643050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8574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Mesures de variation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4"/>
            </p:custDataLst>
          </p:nvPr>
        </p:nvSpPr>
        <p:spPr>
          <a:xfrm>
            <a:off x="0" y="122514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Variance &amp; écart-type</a:t>
            </a:r>
          </a:p>
        </p:txBody>
      </p:sp>
      <p:sp>
        <p:nvSpPr>
          <p:cNvPr id="24" name="Line 4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V="1">
            <a:off x="1706925" y="3756482"/>
            <a:ext cx="131022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16" name="Line 4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5693538" y="3773143"/>
            <a:ext cx="1357323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cxnSp>
        <p:nvCxnSpPr>
          <p:cNvPr id="17" name="Connecteur droit 16"/>
          <p:cNvCxnSpPr/>
          <p:nvPr>
            <p:custDataLst>
              <p:tags r:id="rId7"/>
            </p:custDataLst>
          </p:nvPr>
        </p:nvCxnSpPr>
        <p:spPr>
          <a:xfrm>
            <a:off x="6697819" y="3372269"/>
            <a:ext cx="214315" cy="1588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>
            <p:custDataLst>
              <p:tags r:id="rId8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>
            <p:custDataLst>
              <p:tags r:id="rId9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6021035" y="3773143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en-CA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381075" y="3773143"/>
            <a:ext cx="540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- 1</a:t>
            </a:r>
            <a:endParaRPr lang="en-CA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Line 4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2311216" y="5140293"/>
            <a:ext cx="4572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 dirty="0"/>
          </a:p>
        </p:txBody>
      </p:sp>
      <p:sp>
        <p:nvSpPr>
          <p:cNvPr id="29" name="Line 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381075" y="5140826"/>
            <a:ext cx="4572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1908390" y="3241109"/>
            <a:ext cx="118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(X</a:t>
            </a:r>
            <a:r>
              <a:rPr lang="fr-FR" sz="2400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m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fr-CA" sz="2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1706925" y="326264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S</a:t>
            </a:r>
            <a:endParaRPr lang="fr-CA" sz="2400" dirty="0"/>
          </a:p>
        </p:txBody>
      </p:sp>
      <p:sp>
        <p:nvSpPr>
          <p:cNvPr id="5" name="Rectangle 4"/>
          <p:cNvSpPr/>
          <p:nvPr/>
        </p:nvSpPr>
        <p:spPr>
          <a:xfrm>
            <a:off x="2886300" y="3222065"/>
            <a:ext cx="3433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aseline="30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 </a:t>
            </a:r>
            <a:endParaRPr lang="fr-CA" dirty="0"/>
          </a:p>
        </p:txBody>
      </p:sp>
      <p:sp>
        <p:nvSpPr>
          <p:cNvPr id="6" name="Rectangle 5"/>
          <p:cNvSpPr/>
          <p:nvPr/>
        </p:nvSpPr>
        <p:spPr>
          <a:xfrm>
            <a:off x="933321" y="3467579"/>
            <a:ext cx="6527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s</a:t>
            </a:r>
            <a:r>
              <a:rPr lang="fr-FR" sz="2000" baseline="30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</a:t>
            </a:r>
            <a:endParaRPr lang="fr-CA" dirty="0"/>
          </a:p>
        </p:txBody>
      </p:sp>
      <p:sp>
        <p:nvSpPr>
          <p:cNvPr id="7" name="Rectangle 6"/>
          <p:cNvSpPr/>
          <p:nvPr/>
        </p:nvSpPr>
        <p:spPr>
          <a:xfrm>
            <a:off x="2132332" y="378199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endParaRPr lang="fr-CA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856628" y="2851319"/>
            <a:ext cx="3901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Données d’échantillon</a:t>
            </a:r>
            <a:endParaRPr lang="fr-CA" sz="2400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4FEA782-F2E9-40BF-8370-D951238B1EFD}"/>
              </a:ext>
            </a:extLst>
          </p:cNvPr>
          <p:cNvSpPr txBox="1"/>
          <p:nvPr/>
        </p:nvSpPr>
        <p:spPr>
          <a:xfrm>
            <a:off x="7150987" y="3289135"/>
            <a:ext cx="2542328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Somme des carrés</a:t>
            </a:r>
            <a:endParaRPr lang="en-CA" sz="2000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147729B-9D1B-4F0B-986F-A21A82570509}"/>
              </a:ext>
            </a:extLst>
          </p:cNvPr>
          <p:cNvSpPr txBox="1"/>
          <p:nvPr/>
        </p:nvSpPr>
        <p:spPr>
          <a:xfrm>
            <a:off x="7150987" y="3791384"/>
            <a:ext cx="254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Degrés de liberté</a:t>
            </a:r>
            <a:endParaRPr lang="en-CA" sz="2000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413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  <p:bldP spid="24" grpId="0" animBg="1"/>
      <p:bldP spid="16" grpId="0" animBg="1"/>
      <p:bldP spid="3" grpId="0"/>
      <p:bldP spid="26" grpId="0"/>
      <p:bldP spid="28" grpId="0" animBg="1"/>
      <p:bldP spid="29" grpId="0" animBg="1"/>
      <p:bldP spid="23" grpId="0"/>
      <p:bldP spid="25" grpId="0"/>
      <p:bldP spid="5" grpId="0"/>
      <p:bldP spid="6" grpId="0"/>
      <p:bldP spid="7" grpId="0"/>
      <p:bldP spid="8" grpId="0"/>
      <p:bldP spid="27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20372" y="1979424"/>
            <a:ext cx="828680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685801" y="1643050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8574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Mesures de variation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4"/>
            </p:custDataLst>
          </p:nvPr>
        </p:nvSpPr>
        <p:spPr>
          <a:xfrm>
            <a:off x="1291" y="1214692"/>
            <a:ext cx="91867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Variance &amp; écart-type d’un échantillon: calcul &amp; interprétation </a:t>
            </a:r>
          </a:p>
        </p:txBody>
      </p:sp>
      <p:cxnSp>
        <p:nvCxnSpPr>
          <p:cNvPr id="30" name="Connecteur droit 29"/>
          <p:cNvCxnSpPr/>
          <p:nvPr>
            <p:custDataLst>
              <p:tags r:id="rId5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7"/>
          <a:srcRect l="3756" t="28920" r="61700" b="38450"/>
          <a:stretch/>
        </p:blipFill>
        <p:spPr>
          <a:xfrm>
            <a:off x="1" y="1772815"/>
            <a:ext cx="4067944" cy="3930253"/>
          </a:xfrm>
          <a:prstGeom prst="rect">
            <a:avLst/>
          </a:prstGeom>
        </p:spPr>
      </p:pic>
      <p:sp>
        <p:nvSpPr>
          <p:cNvPr id="39" name="ZoneTexte 38"/>
          <p:cNvSpPr txBox="1"/>
          <p:nvPr>
            <p:custDataLst>
              <p:tags r:id="rId7"/>
            </p:custDataLst>
          </p:nvPr>
        </p:nvSpPr>
        <p:spPr>
          <a:xfrm>
            <a:off x="-11090" y="2657862"/>
            <a:ext cx="1323327" cy="2192120"/>
          </a:xfrm>
          <a:prstGeom prst="rect">
            <a:avLst/>
          </a:prstGeom>
          <a:noFill/>
        </p:spPr>
        <p:txBody>
          <a:bodyPr wrap="square" tIns="72000" bIns="72000" rtlCol="0">
            <a:spAutoFit/>
          </a:bodyPr>
          <a:lstStyle/>
          <a:p>
            <a:pPr marL="36000">
              <a:spcBef>
                <a:spcPts val="0"/>
              </a:spcBef>
              <a:spcAft>
                <a:spcPts val="0"/>
              </a:spcAft>
            </a:pPr>
            <a:r>
              <a:rPr lang="en-CA" sz="1900" dirty="0">
                <a:solidFill>
                  <a:schemeClr val="bg2"/>
                </a:solidFill>
              </a:rPr>
              <a:t>64-70=-6 66-70=-4     68-70=-2    69-70=-1    70-70= 0  71-70= 1</a:t>
            </a:r>
          </a:p>
          <a:p>
            <a:pPr marL="36000">
              <a:spcBef>
                <a:spcPts val="0"/>
              </a:spcBef>
              <a:spcAft>
                <a:spcPts val="0"/>
              </a:spcAft>
            </a:pPr>
            <a:r>
              <a:rPr lang="en-CA" sz="1900" dirty="0">
                <a:solidFill>
                  <a:schemeClr val="bg2"/>
                </a:solidFill>
              </a:rPr>
              <a:t>82-70=12</a:t>
            </a:r>
            <a:endParaRPr lang="fr-FR" sz="1900" dirty="0">
              <a:solidFill>
                <a:schemeClr val="bg2"/>
              </a:solidFill>
            </a:endParaRPr>
          </a:p>
        </p:txBody>
      </p:sp>
      <p:sp>
        <p:nvSpPr>
          <p:cNvPr id="40" name="ZoneTexte 39"/>
          <p:cNvSpPr txBox="1"/>
          <p:nvPr>
            <p:custDataLst>
              <p:tags r:id="rId8"/>
            </p:custDataLst>
          </p:nvPr>
        </p:nvSpPr>
        <p:spPr>
          <a:xfrm>
            <a:off x="92304" y="2343216"/>
            <a:ext cx="1165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(X</a:t>
            </a:r>
            <a:r>
              <a:rPr lang="fr-F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X)</a:t>
            </a:r>
            <a:endParaRPr lang="fr-CA" sz="2000" b="1" dirty="0">
              <a:solidFill>
                <a:srgbClr val="FF0000"/>
              </a:solidFill>
            </a:endParaRPr>
          </a:p>
        </p:txBody>
      </p:sp>
      <p:sp>
        <p:nvSpPr>
          <p:cNvPr id="41" name="Line 4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85801" y="2363522"/>
            <a:ext cx="30480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 sz="2000"/>
          </a:p>
        </p:txBody>
      </p:sp>
      <p:sp>
        <p:nvSpPr>
          <p:cNvPr id="42" name="Rectangle à coins arrondis 41"/>
          <p:cNvSpPr/>
          <p:nvPr/>
        </p:nvSpPr>
        <p:spPr>
          <a:xfrm>
            <a:off x="3131840" y="5013176"/>
            <a:ext cx="386030" cy="30614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000"/>
          </a:p>
        </p:txBody>
      </p:sp>
      <p:sp>
        <p:nvSpPr>
          <p:cNvPr id="43" name="ZoneTexte 42"/>
          <p:cNvSpPr txBox="1"/>
          <p:nvPr>
            <p:custDataLst>
              <p:tags r:id="rId10"/>
            </p:custDataLst>
          </p:nvPr>
        </p:nvSpPr>
        <p:spPr>
          <a:xfrm>
            <a:off x="1295579" y="2329473"/>
            <a:ext cx="1165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(X</a:t>
            </a:r>
            <a:r>
              <a:rPr lang="fr-F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X)</a:t>
            </a:r>
            <a:r>
              <a:rPr lang="fr-FR" sz="2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fr-CA" sz="2000" b="1" baseline="30000" dirty="0">
              <a:solidFill>
                <a:srgbClr val="FF0000"/>
              </a:solidFill>
            </a:endParaRPr>
          </a:p>
        </p:txBody>
      </p:sp>
      <p:sp>
        <p:nvSpPr>
          <p:cNvPr id="44" name="Line 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1889076" y="2349779"/>
            <a:ext cx="30480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 sz="2000"/>
          </a:p>
        </p:txBody>
      </p:sp>
      <p:cxnSp>
        <p:nvCxnSpPr>
          <p:cNvPr id="47" name="Connecteur droit 46"/>
          <p:cNvCxnSpPr/>
          <p:nvPr>
            <p:custDataLst>
              <p:tags r:id="rId12"/>
            </p:custDataLst>
          </p:nvPr>
        </p:nvCxnSpPr>
        <p:spPr>
          <a:xfrm>
            <a:off x="775393" y="4759810"/>
            <a:ext cx="500067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>
            <p:custDataLst>
              <p:tags r:id="rId13"/>
            </p:custDataLst>
          </p:nvPr>
        </p:nvSpPr>
        <p:spPr>
          <a:xfrm>
            <a:off x="747190" y="4736064"/>
            <a:ext cx="5407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900" dirty="0">
                <a:solidFill>
                  <a:srgbClr val="FF0000"/>
                </a:solidFill>
              </a:rPr>
              <a:t>0</a:t>
            </a:r>
            <a:endParaRPr lang="fr-FR" sz="1900" dirty="0">
              <a:solidFill>
                <a:srgbClr val="FF0000"/>
              </a:solidFill>
            </a:endParaRPr>
          </a:p>
        </p:txBody>
      </p:sp>
      <p:sp>
        <p:nvSpPr>
          <p:cNvPr id="49" name="ZoneTexte 48"/>
          <p:cNvSpPr txBox="1"/>
          <p:nvPr>
            <p:custDataLst>
              <p:tags r:id="rId14"/>
            </p:custDataLst>
          </p:nvPr>
        </p:nvSpPr>
        <p:spPr>
          <a:xfrm>
            <a:off x="-63085" y="4705003"/>
            <a:ext cx="33864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900" dirty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</a:t>
            </a:r>
            <a:endParaRPr lang="fr-FR" sz="19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50" name="ZoneTexte 49"/>
          <p:cNvSpPr txBox="1"/>
          <p:nvPr>
            <p:custDataLst>
              <p:tags r:id="rId15"/>
            </p:custDataLst>
          </p:nvPr>
        </p:nvSpPr>
        <p:spPr>
          <a:xfrm>
            <a:off x="1551928" y="2684399"/>
            <a:ext cx="641948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36</a:t>
            </a:r>
          </a:p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16</a:t>
            </a:r>
          </a:p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4</a:t>
            </a:r>
          </a:p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1</a:t>
            </a:r>
          </a:p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0</a:t>
            </a:r>
          </a:p>
          <a:p>
            <a:pPr algn="ctr">
              <a:spcBef>
                <a:spcPts val="0"/>
              </a:spcBef>
            </a:pPr>
            <a:r>
              <a:rPr lang="en-CA" sz="1900" dirty="0">
                <a:solidFill>
                  <a:schemeClr val="bg2"/>
                </a:solidFill>
              </a:rPr>
              <a:t>1</a:t>
            </a:r>
            <a:endParaRPr lang="fr-FR" sz="1900" dirty="0">
              <a:solidFill>
                <a:schemeClr val="bg2"/>
              </a:solidFill>
            </a:endParaRPr>
          </a:p>
          <a:p>
            <a:pPr algn="ctr">
              <a:spcBef>
                <a:spcPts val="0"/>
              </a:spcBef>
            </a:pPr>
            <a:r>
              <a:rPr lang="fr-FR" sz="1900" dirty="0">
                <a:solidFill>
                  <a:schemeClr val="bg2"/>
                </a:solidFill>
              </a:rPr>
              <a:t>144</a:t>
            </a:r>
          </a:p>
        </p:txBody>
      </p:sp>
      <p:cxnSp>
        <p:nvCxnSpPr>
          <p:cNvPr id="51" name="Connecteur droit 50"/>
          <p:cNvCxnSpPr/>
          <p:nvPr>
            <p:custDataLst>
              <p:tags r:id="rId16"/>
            </p:custDataLst>
          </p:nvPr>
        </p:nvCxnSpPr>
        <p:spPr>
          <a:xfrm>
            <a:off x="1641814" y="4759810"/>
            <a:ext cx="500067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>
            <p:custDataLst>
              <p:tags r:id="rId17"/>
            </p:custDataLst>
          </p:nvPr>
        </p:nvSpPr>
        <p:spPr>
          <a:xfrm>
            <a:off x="1574827" y="4749281"/>
            <a:ext cx="61904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900" dirty="0">
                <a:solidFill>
                  <a:srgbClr val="FF0000"/>
                </a:solidFill>
              </a:rPr>
              <a:t>202</a:t>
            </a:r>
            <a:endParaRPr lang="fr-FR" sz="1900" dirty="0">
              <a:solidFill>
                <a:srgbClr val="FF0000"/>
              </a:solidFill>
            </a:endParaRPr>
          </a:p>
        </p:txBody>
      </p:sp>
      <p:sp>
        <p:nvSpPr>
          <p:cNvPr id="54" name="Forme libre 53"/>
          <p:cNvSpPr/>
          <p:nvPr>
            <p:custDataLst>
              <p:tags r:id="rId18"/>
            </p:custDataLst>
          </p:nvPr>
        </p:nvSpPr>
        <p:spPr>
          <a:xfrm>
            <a:off x="2958035" y="5327815"/>
            <a:ext cx="677862" cy="341222"/>
          </a:xfrm>
          <a:custGeom>
            <a:avLst/>
            <a:gdLst>
              <a:gd name="connsiteX0" fmla="*/ 273962 w 809851"/>
              <a:gd name="connsiteY0" fmla="*/ 1477 h 421380"/>
              <a:gd name="connsiteX1" fmla="*/ 55022 w 809851"/>
              <a:gd name="connsiteY1" fmla="*/ 52993 h 421380"/>
              <a:gd name="connsiteX2" fmla="*/ 55022 w 809851"/>
              <a:gd name="connsiteY2" fmla="*/ 349207 h 421380"/>
              <a:gd name="connsiteX3" fmla="*/ 673207 w 809851"/>
              <a:gd name="connsiteY3" fmla="*/ 400722 h 421380"/>
              <a:gd name="connsiteX4" fmla="*/ 776238 w 809851"/>
              <a:gd name="connsiteY4" fmla="*/ 65871 h 421380"/>
              <a:gd name="connsiteX5" fmla="*/ 222447 w 809851"/>
              <a:gd name="connsiteY5" fmla="*/ 1477 h 42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9851" h="421380">
                <a:moveTo>
                  <a:pt x="273962" y="1477"/>
                </a:moveTo>
                <a:cubicBezTo>
                  <a:pt x="182737" y="-1743"/>
                  <a:pt x="91512" y="-4962"/>
                  <a:pt x="55022" y="52993"/>
                </a:cubicBezTo>
                <a:cubicBezTo>
                  <a:pt x="18532" y="110948"/>
                  <a:pt x="-48009" y="291252"/>
                  <a:pt x="55022" y="349207"/>
                </a:cubicBezTo>
                <a:cubicBezTo>
                  <a:pt x="158053" y="407162"/>
                  <a:pt x="553004" y="447945"/>
                  <a:pt x="673207" y="400722"/>
                </a:cubicBezTo>
                <a:cubicBezTo>
                  <a:pt x="793410" y="353499"/>
                  <a:pt x="851365" y="132412"/>
                  <a:pt x="776238" y="65871"/>
                </a:cubicBezTo>
                <a:cubicBezTo>
                  <a:pt x="701111" y="-670"/>
                  <a:pt x="461779" y="403"/>
                  <a:pt x="222447" y="147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5" name="ZoneTexte 54"/>
          <p:cNvSpPr txBox="1"/>
          <p:nvPr>
            <p:custDataLst>
              <p:tags r:id="rId19"/>
            </p:custDataLst>
          </p:nvPr>
        </p:nvSpPr>
        <p:spPr>
          <a:xfrm>
            <a:off x="1017542" y="5309828"/>
            <a:ext cx="177249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900" dirty="0">
                <a:solidFill>
                  <a:srgbClr val="FF0000"/>
                </a:solidFill>
              </a:rPr>
              <a:t>= 202 / (7-1) =</a:t>
            </a:r>
            <a:endParaRPr lang="fr-FR" sz="1900" dirty="0">
              <a:solidFill>
                <a:srgbClr val="FF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817950" y="1764654"/>
            <a:ext cx="3334801" cy="3932261"/>
          </a:xfrm>
          <a:prstGeom prst="rect">
            <a:avLst/>
          </a:prstGeom>
        </p:spPr>
      </p:pic>
      <p:sp>
        <p:nvSpPr>
          <p:cNvPr id="58" name="Forme libre 57"/>
          <p:cNvSpPr/>
          <p:nvPr>
            <p:custDataLst>
              <p:tags r:id="rId20"/>
            </p:custDataLst>
          </p:nvPr>
        </p:nvSpPr>
        <p:spPr>
          <a:xfrm>
            <a:off x="6228184" y="5335441"/>
            <a:ext cx="792088" cy="333596"/>
          </a:xfrm>
          <a:custGeom>
            <a:avLst/>
            <a:gdLst>
              <a:gd name="connsiteX0" fmla="*/ 273962 w 809851"/>
              <a:gd name="connsiteY0" fmla="*/ 1477 h 421380"/>
              <a:gd name="connsiteX1" fmla="*/ 55022 w 809851"/>
              <a:gd name="connsiteY1" fmla="*/ 52993 h 421380"/>
              <a:gd name="connsiteX2" fmla="*/ 55022 w 809851"/>
              <a:gd name="connsiteY2" fmla="*/ 349207 h 421380"/>
              <a:gd name="connsiteX3" fmla="*/ 673207 w 809851"/>
              <a:gd name="connsiteY3" fmla="*/ 400722 h 421380"/>
              <a:gd name="connsiteX4" fmla="*/ 776238 w 809851"/>
              <a:gd name="connsiteY4" fmla="*/ 65871 h 421380"/>
              <a:gd name="connsiteX5" fmla="*/ 222447 w 809851"/>
              <a:gd name="connsiteY5" fmla="*/ 1477 h 42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9851" h="421380">
                <a:moveTo>
                  <a:pt x="273962" y="1477"/>
                </a:moveTo>
                <a:cubicBezTo>
                  <a:pt x="182737" y="-1743"/>
                  <a:pt x="91512" y="-4962"/>
                  <a:pt x="55022" y="52993"/>
                </a:cubicBezTo>
                <a:cubicBezTo>
                  <a:pt x="18532" y="110948"/>
                  <a:pt x="-48009" y="291252"/>
                  <a:pt x="55022" y="349207"/>
                </a:cubicBezTo>
                <a:cubicBezTo>
                  <a:pt x="158053" y="407162"/>
                  <a:pt x="553004" y="447945"/>
                  <a:pt x="673207" y="400722"/>
                </a:cubicBezTo>
                <a:cubicBezTo>
                  <a:pt x="793410" y="353499"/>
                  <a:pt x="851365" y="132412"/>
                  <a:pt x="776238" y="65871"/>
                </a:cubicBezTo>
                <a:cubicBezTo>
                  <a:pt x="701111" y="-670"/>
                  <a:pt x="461779" y="403"/>
                  <a:pt x="222447" y="147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9" name="Forme libre 58"/>
          <p:cNvSpPr/>
          <p:nvPr>
            <p:custDataLst>
              <p:tags r:id="rId21"/>
            </p:custDataLst>
          </p:nvPr>
        </p:nvSpPr>
        <p:spPr>
          <a:xfrm>
            <a:off x="7934760" y="5335441"/>
            <a:ext cx="752040" cy="333596"/>
          </a:xfrm>
          <a:custGeom>
            <a:avLst/>
            <a:gdLst>
              <a:gd name="connsiteX0" fmla="*/ 273962 w 809851"/>
              <a:gd name="connsiteY0" fmla="*/ 1477 h 421380"/>
              <a:gd name="connsiteX1" fmla="*/ 55022 w 809851"/>
              <a:gd name="connsiteY1" fmla="*/ 52993 h 421380"/>
              <a:gd name="connsiteX2" fmla="*/ 55022 w 809851"/>
              <a:gd name="connsiteY2" fmla="*/ 349207 h 421380"/>
              <a:gd name="connsiteX3" fmla="*/ 673207 w 809851"/>
              <a:gd name="connsiteY3" fmla="*/ 400722 h 421380"/>
              <a:gd name="connsiteX4" fmla="*/ 776238 w 809851"/>
              <a:gd name="connsiteY4" fmla="*/ 65871 h 421380"/>
              <a:gd name="connsiteX5" fmla="*/ 222447 w 809851"/>
              <a:gd name="connsiteY5" fmla="*/ 1477 h 42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9851" h="421380">
                <a:moveTo>
                  <a:pt x="273962" y="1477"/>
                </a:moveTo>
                <a:cubicBezTo>
                  <a:pt x="182737" y="-1743"/>
                  <a:pt x="91512" y="-4962"/>
                  <a:pt x="55022" y="52993"/>
                </a:cubicBezTo>
                <a:cubicBezTo>
                  <a:pt x="18532" y="110948"/>
                  <a:pt x="-48009" y="291252"/>
                  <a:pt x="55022" y="349207"/>
                </a:cubicBezTo>
                <a:cubicBezTo>
                  <a:pt x="158053" y="407162"/>
                  <a:pt x="553004" y="447945"/>
                  <a:pt x="673207" y="400722"/>
                </a:cubicBezTo>
                <a:cubicBezTo>
                  <a:pt x="793410" y="353499"/>
                  <a:pt x="851365" y="132412"/>
                  <a:pt x="776238" y="65871"/>
                </a:cubicBezTo>
                <a:cubicBezTo>
                  <a:pt x="701111" y="-670"/>
                  <a:pt x="461779" y="403"/>
                  <a:pt x="222447" y="147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Rectangle 1"/>
          <p:cNvSpPr/>
          <p:nvPr/>
        </p:nvSpPr>
        <p:spPr>
          <a:xfrm>
            <a:off x="-472596" y="5693927"/>
            <a:ext cx="33711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Écart-type= </a:t>
            </a:r>
            <a:r>
              <a:rPr lang="fr-F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</a:t>
            </a:r>
            <a:r>
              <a:rPr lang="fr-F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33,7 = 5,8</a:t>
            </a:r>
          </a:p>
        </p:txBody>
      </p:sp>
      <p:cxnSp>
        <p:nvCxnSpPr>
          <p:cNvPr id="33" name="Connecteur droit 32"/>
          <p:cNvCxnSpPr/>
          <p:nvPr>
            <p:custDataLst>
              <p:tags r:id="rId22"/>
            </p:custDataLst>
          </p:nvPr>
        </p:nvCxnSpPr>
        <p:spPr>
          <a:xfrm>
            <a:off x="1521249" y="5749100"/>
            <a:ext cx="512724" cy="6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196045" y="5693927"/>
            <a:ext cx="20991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Ö270,3</a:t>
            </a:r>
            <a:r>
              <a:rPr lang="fr-F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16,4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136877" y="5698471"/>
            <a:ext cx="20991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Ö600,3</a:t>
            </a:r>
            <a:r>
              <a:rPr lang="fr-F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24,5</a:t>
            </a:r>
          </a:p>
        </p:txBody>
      </p:sp>
      <p:cxnSp>
        <p:nvCxnSpPr>
          <p:cNvPr id="45" name="Connecteur droit 44"/>
          <p:cNvCxnSpPr/>
          <p:nvPr>
            <p:custDataLst>
              <p:tags r:id="rId23"/>
            </p:custDataLst>
          </p:nvPr>
        </p:nvCxnSpPr>
        <p:spPr>
          <a:xfrm>
            <a:off x="5821307" y="5742947"/>
            <a:ext cx="512724" cy="6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>
            <p:custDataLst>
              <p:tags r:id="rId24"/>
            </p:custDataLst>
          </p:nvPr>
        </p:nvCxnSpPr>
        <p:spPr>
          <a:xfrm>
            <a:off x="7762139" y="5742947"/>
            <a:ext cx="512724" cy="6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AE9FA00A-5D13-4936-9623-1C71B2087FE8}"/>
              </a:ext>
            </a:extLst>
          </p:cNvPr>
          <p:cNvSpPr/>
          <p:nvPr/>
        </p:nvSpPr>
        <p:spPr>
          <a:xfrm>
            <a:off x="-358575" y="6100764"/>
            <a:ext cx="95205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Interprétation statistique: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L’écart-type du groupe A est de 5,8. Environ 2/3 des notes (68%) se situent à ± 5,8 de la moyenne 70, soit entre 64,2 et 75,8 </a:t>
            </a:r>
          </a:p>
        </p:txBody>
      </p:sp>
    </p:spTree>
    <p:extLst>
      <p:ext uri="{BB962C8B-B14F-4D97-AF65-F5344CB8AC3E}">
        <p14:creationId xmlns:p14="http://schemas.microsoft.com/office/powerpoint/2010/main" val="418403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 animBg="1"/>
      <p:bldP spid="42" grpId="0" animBg="1"/>
      <p:bldP spid="43" grpId="0"/>
      <p:bldP spid="44" grpId="0" animBg="1"/>
      <p:bldP spid="48" grpId="0"/>
      <p:bldP spid="49" grpId="0"/>
      <p:bldP spid="50" grpId="0"/>
      <p:bldP spid="52" grpId="0"/>
      <p:bldP spid="54" grpId="0" animBg="1"/>
      <p:bldP spid="55" grpId="0"/>
      <p:bldP spid="58" grpId="0" animBg="1"/>
      <p:bldP spid="59" grpId="0" animBg="1"/>
      <p:bldP spid="2" grpId="0"/>
      <p:bldP spid="37" grpId="0"/>
      <p:bldP spid="38" grpId="0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67544" y="1928802"/>
            <a:ext cx="8533613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Qui de ces deux étudiants d’une université a la meilleure note (sur 100) par rapport à sa classe ?</a:t>
            </a: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3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Note standardisée de </a:t>
            </a:r>
            <a:r>
              <a:rPr lang="fr-F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Mamad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(87- 81) / 6 = 6/6 = 1,00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Note standardisée de Khady: (83 – 76) / 4 = 7/4 = 1,75</a:t>
            </a: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Interprétation stat.: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scores-z respectifs de Khady et de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Mamad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sont de 1,75 et 1. La note de Khady est meilleure: elle se situe à 1,75 écart-type au-dessus de la moyenne de sa classe (précisément 7 pts en % au dessus de la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moy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2900B5A4-41F2-46F4-AA5E-0A8D6CBBBBFF}" type="datetime10">
              <a:rPr lang="fr-FR" smtClean="0"/>
              <a:t>15:14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8574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Mesures de variation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4"/>
            </p:custDataLst>
          </p:nvPr>
        </p:nvSpPr>
        <p:spPr>
          <a:xfrm>
            <a:off x="0" y="123406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Scores standardisés ou scores-Z: Mise en situation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860646801"/>
              </p:ext>
            </p:extLst>
          </p:nvPr>
        </p:nvGraphicFramePr>
        <p:xfrm>
          <a:off x="1063059" y="2852936"/>
          <a:ext cx="7560839" cy="1554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3784">
                <a:tc>
                  <a:txBody>
                    <a:bodyPr/>
                    <a:lstStyle/>
                    <a:p>
                      <a:r>
                        <a:rPr lang="en-CA" sz="2200" dirty="0" err="1">
                          <a:latin typeface="Arial" pitchFamily="34" charset="0"/>
                          <a:cs typeface="Arial" pitchFamily="34" charset="0"/>
                        </a:rPr>
                        <a:t>Étudiant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Note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 err="1">
                          <a:latin typeface="Arial" pitchFamily="34" charset="0"/>
                          <a:cs typeface="Arial" pitchFamily="34" charset="0"/>
                        </a:rPr>
                        <a:t>Moyenne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Écart-type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Score-z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887">
                <a:tc>
                  <a:txBody>
                    <a:bodyPr/>
                    <a:lstStyle/>
                    <a:p>
                      <a:r>
                        <a:rPr lang="en-CA" sz="2200" dirty="0" err="1">
                          <a:latin typeface="Arial" pitchFamily="34" charset="0"/>
                          <a:cs typeface="Arial" pitchFamily="34" charset="0"/>
                        </a:rPr>
                        <a:t>Mamad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784">
                <a:tc>
                  <a:txBody>
                    <a:bodyPr/>
                    <a:lstStyle/>
                    <a:p>
                      <a:r>
                        <a:rPr lang="en-CA" sz="2200" dirty="0" err="1">
                          <a:latin typeface="Arial" pitchFamily="34" charset="0"/>
                          <a:cs typeface="Arial" pitchFamily="34" charset="0"/>
                        </a:rPr>
                        <a:t>Khady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fr-CA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7256008" y="3429000"/>
            <a:ext cx="985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fr-CA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423216" y="3890665"/>
            <a:ext cx="985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1,75</a:t>
            </a:r>
            <a:endParaRPr lang="fr-CA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Connecteur droit 13"/>
          <p:cNvCxnSpPr/>
          <p:nvPr>
            <p:custDataLst>
              <p:tags r:id="rId6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10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3" grpId="0"/>
      <p:bldP spid="1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539553" y="1772816"/>
            <a:ext cx="8175852" cy="458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8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 distribution d'une variable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aléatoire continue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dont la courbe est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symétrique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CA" sz="2400" u="sng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unimodale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et notée 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(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m, s</a:t>
            </a:r>
            <a:r>
              <a:rPr lang="fr-FR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spcBef>
                <a:spcPts val="18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685801" y="1643050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52526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Mesures de variation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0" y="1182505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La courbe normale standardisée</a:t>
            </a:r>
          </a:p>
        </p:txBody>
      </p:sp>
      <p:cxnSp>
        <p:nvCxnSpPr>
          <p:cNvPr id="23" name="Connecteur droit 22"/>
          <p:cNvCxnSpPr/>
          <p:nvPr>
            <p:custDataLst>
              <p:tags r:id="rId5"/>
            </p:custDataLst>
          </p:nvPr>
        </p:nvCxnSpPr>
        <p:spPr>
          <a:xfrm>
            <a:off x="0" y="1234062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Picture 2" descr="C:\Documents and Settings\El Hadj TOURE\Bureau\Sans titre.JPG"/>
          <p:cNvPicPr>
            <a:picLocks noChangeAspect="1" noChangeArrowheads="1"/>
          </p:cNvPicPr>
          <p:nvPr/>
        </p:nvPicPr>
        <p:blipFill rotWithShape="1"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3" t="7460" r="12297" b="8259"/>
          <a:stretch/>
        </p:blipFill>
        <p:spPr bwMode="auto">
          <a:xfrm>
            <a:off x="-23750" y="2706179"/>
            <a:ext cx="5200003" cy="30599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Connecteur droit 25"/>
          <p:cNvCxnSpPr/>
          <p:nvPr>
            <p:custDataLst>
              <p:tags r:id="rId7"/>
            </p:custDataLst>
          </p:nvPr>
        </p:nvCxnSpPr>
        <p:spPr>
          <a:xfrm flipH="1">
            <a:off x="2566064" y="2706179"/>
            <a:ext cx="115" cy="28094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>
            <p:custDataLst>
              <p:tags r:id="rId8"/>
            </p:custDataLst>
          </p:nvPr>
        </p:nvSpPr>
        <p:spPr>
          <a:xfrm>
            <a:off x="2379685" y="5462469"/>
            <a:ext cx="5188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CA" sz="2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>
            <p:custDataLst>
              <p:tags r:id="rId9"/>
            </p:custDataLst>
          </p:nvPr>
        </p:nvSpPr>
        <p:spPr>
          <a:xfrm>
            <a:off x="4015861" y="5434684"/>
            <a:ext cx="608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CA" sz="2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ZoneTexte 28"/>
          <p:cNvSpPr txBox="1"/>
          <p:nvPr>
            <p:custDataLst>
              <p:tags r:id="rId10"/>
            </p:custDataLst>
          </p:nvPr>
        </p:nvSpPr>
        <p:spPr>
          <a:xfrm>
            <a:off x="4809115" y="5450390"/>
            <a:ext cx="598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CA" sz="2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ZoneTexte 29"/>
          <p:cNvSpPr txBox="1"/>
          <p:nvPr>
            <p:custDataLst>
              <p:tags r:id="rId11"/>
            </p:custDataLst>
          </p:nvPr>
        </p:nvSpPr>
        <p:spPr>
          <a:xfrm>
            <a:off x="1566970" y="5462469"/>
            <a:ext cx="580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</a:t>
            </a:r>
            <a:endParaRPr lang="fr-CA" sz="2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ZoneTexte 30"/>
          <p:cNvSpPr txBox="1"/>
          <p:nvPr>
            <p:custDataLst>
              <p:tags r:id="rId12"/>
            </p:custDataLst>
          </p:nvPr>
        </p:nvSpPr>
        <p:spPr>
          <a:xfrm>
            <a:off x="733905" y="5462469"/>
            <a:ext cx="596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endParaRPr lang="fr-CA" sz="2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ZoneTexte 31"/>
          <p:cNvSpPr txBox="1"/>
          <p:nvPr>
            <p:custDataLst>
              <p:tags r:id="rId13"/>
            </p:custDataLst>
          </p:nvPr>
        </p:nvSpPr>
        <p:spPr>
          <a:xfrm>
            <a:off x="-87076" y="5444388"/>
            <a:ext cx="608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-3</a:t>
            </a:r>
            <a:endParaRPr lang="fr-CA" sz="2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ZoneTexte 32"/>
          <p:cNvSpPr txBox="1"/>
          <p:nvPr>
            <p:custDataLst>
              <p:tags r:id="rId14"/>
            </p:custDataLst>
          </p:nvPr>
        </p:nvSpPr>
        <p:spPr>
          <a:xfrm>
            <a:off x="5101345" y="5426868"/>
            <a:ext cx="598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endParaRPr lang="fr-CA" sz="2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ZoneTexte 33"/>
          <p:cNvSpPr txBox="1"/>
          <p:nvPr>
            <p:custDataLst>
              <p:tags r:id="rId15"/>
            </p:custDataLst>
          </p:nvPr>
        </p:nvSpPr>
        <p:spPr>
          <a:xfrm>
            <a:off x="3171136" y="5454532"/>
            <a:ext cx="608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CA" sz="2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1748679" y="3763465"/>
            <a:ext cx="0" cy="1752193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387160" y="3763465"/>
            <a:ext cx="0" cy="1752193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>
            <p:custDataLst>
              <p:tags r:id="rId16"/>
            </p:custDataLst>
          </p:nvPr>
        </p:nvSpPr>
        <p:spPr>
          <a:xfrm>
            <a:off x="1843524" y="4109439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34%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7" name="ZoneTexte 36"/>
          <p:cNvSpPr txBox="1"/>
          <p:nvPr>
            <p:custDataLst>
              <p:tags r:id="rId17"/>
            </p:custDataLst>
          </p:nvPr>
        </p:nvSpPr>
        <p:spPr>
          <a:xfrm>
            <a:off x="2639111" y="410943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34%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38" name="Connecteur droit 37"/>
          <p:cNvCxnSpPr/>
          <p:nvPr/>
        </p:nvCxnSpPr>
        <p:spPr>
          <a:xfrm>
            <a:off x="982264" y="5078429"/>
            <a:ext cx="0" cy="437229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4175155" y="5078429"/>
            <a:ext cx="0" cy="437229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>
            <p:custDataLst>
              <p:tags r:id="rId18"/>
            </p:custDataLst>
          </p:nvPr>
        </p:nvSpPr>
        <p:spPr>
          <a:xfrm>
            <a:off x="982264" y="4977309"/>
            <a:ext cx="857256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14%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1" name="ZoneTexte 40"/>
          <p:cNvSpPr txBox="1"/>
          <p:nvPr>
            <p:custDataLst>
              <p:tags r:id="rId19"/>
            </p:custDataLst>
          </p:nvPr>
        </p:nvSpPr>
        <p:spPr>
          <a:xfrm>
            <a:off x="3390403" y="4986056"/>
            <a:ext cx="857256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14%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898536" y="5924180"/>
            <a:ext cx="48862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1783565" y="5904067"/>
            <a:ext cx="523475" cy="144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>
            <p:custDataLst>
              <p:tags r:id="rId20"/>
            </p:custDataLst>
          </p:nvPr>
        </p:nvSpPr>
        <p:spPr>
          <a:xfrm>
            <a:off x="2210481" y="5684341"/>
            <a:ext cx="928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chemeClr val="bg1"/>
                </a:solidFill>
              </a:rPr>
              <a:t>68,3%</a:t>
            </a:r>
            <a:endParaRPr lang="fr-FR" sz="2000" dirty="0">
              <a:solidFill>
                <a:schemeClr val="bg1"/>
              </a:solidFill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908472" y="6213200"/>
            <a:ext cx="125557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>
            <a:off x="982265" y="6188312"/>
            <a:ext cx="133471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>
            <p:custDataLst>
              <p:tags r:id="rId21"/>
            </p:custDataLst>
          </p:nvPr>
        </p:nvSpPr>
        <p:spPr>
          <a:xfrm>
            <a:off x="2224602" y="5988257"/>
            <a:ext cx="1003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chemeClr val="bg1"/>
                </a:solidFill>
              </a:rPr>
              <a:t>95,4%</a:t>
            </a:r>
            <a:endParaRPr lang="fr-FR" sz="2000" dirty="0">
              <a:solidFill>
                <a:schemeClr val="bg1"/>
              </a:solidFill>
            </a:endParaRPr>
          </a:p>
        </p:txBody>
      </p:sp>
      <p:cxnSp>
        <p:nvCxnSpPr>
          <p:cNvPr id="66" name="Connecteur droit avec flèche 65"/>
          <p:cNvCxnSpPr/>
          <p:nvPr/>
        </p:nvCxnSpPr>
        <p:spPr>
          <a:xfrm>
            <a:off x="2908469" y="6500834"/>
            <a:ext cx="206286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H="1">
            <a:off x="146801" y="6495218"/>
            <a:ext cx="2170175" cy="56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>
            <p:custDataLst>
              <p:tags r:id="rId22"/>
            </p:custDataLst>
          </p:nvPr>
        </p:nvSpPr>
        <p:spPr>
          <a:xfrm>
            <a:off x="2194181" y="6237984"/>
            <a:ext cx="1033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chemeClr val="bg1"/>
                </a:solidFill>
              </a:rPr>
              <a:t>99,7%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239" y="2819455"/>
            <a:ext cx="1159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8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(</a:t>
            </a: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0, 1</a:t>
            </a: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753639F-391E-4F69-B7FA-1BAFE6FBD6AE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5420302" y="2936774"/>
            <a:ext cx="3717337" cy="3429529"/>
          </a:xfrm>
          <a:prstGeom prst="rect">
            <a:avLst/>
          </a:prstGeom>
        </p:spPr>
      </p:pic>
      <p:sp>
        <p:nvSpPr>
          <p:cNvPr id="47" name="Espace réservé du texte 2">
            <a:extLst>
              <a:ext uri="{FF2B5EF4-FFF2-40B4-BE49-F238E27FC236}">
                <a16:creationId xmlns:a16="http://schemas.microsoft.com/office/drawing/2014/main" id="{82F11506-9D59-487A-A248-488090AF6A07}"/>
              </a:ext>
            </a:extLst>
          </p:cNvPr>
          <p:cNvSpPr>
            <a:spLocks noGrp="1"/>
          </p:cNvSpPr>
          <p:nvPr>
            <p:custDataLst>
              <p:tags r:id="rId23"/>
            </p:custDataLst>
          </p:nvPr>
        </p:nvSpPr>
        <p:spPr bwMode="auto">
          <a:xfrm>
            <a:off x="5441225" y="2596872"/>
            <a:ext cx="3963751" cy="445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5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Table statistique de la loi normale</a:t>
            </a:r>
          </a:p>
          <a:p>
            <a:pPr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Espace réservé du texte 2">
            <a:extLst>
              <a:ext uri="{FF2B5EF4-FFF2-40B4-BE49-F238E27FC236}">
                <a16:creationId xmlns:a16="http://schemas.microsoft.com/office/drawing/2014/main" id="{5B5B47C7-217C-4A9B-AB11-DBAC36A44CC8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5406147" y="6351042"/>
            <a:ext cx="3963751" cy="445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5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Notes: Table construite à l’aide d’Excel</a:t>
            </a:r>
            <a:endParaRPr lang="fr-F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B5803F5A-4B98-4F9A-BE60-69BEC6215BCB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4127341" y="5199074"/>
            <a:ext cx="857256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2%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94B2927D-F1DC-4A80-9785-1FDCE993734A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494572" y="5188517"/>
            <a:ext cx="857256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2%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0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40" grpId="0"/>
      <p:bldP spid="41" grpId="0"/>
      <p:bldP spid="45" grpId="0"/>
      <p:bldP spid="54" grpId="0"/>
      <p:bldP spid="68" grpId="0"/>
      <p:bldP spid="3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928662" y="1785926"/>
            <a:ext cx="7772400" cy="45005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kumimoji="0" lang="en-C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1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endParaRPr kumimoji="0" lang="en-CA" dirty="0">
              <a:latin typeface="+mn-lt"/>
            </a:endParaRPr>
          </a:p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endParaRPr kumimoji="0" lang="en-CA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Espace réservé du texte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928662" y="1785926"/>
            <a:ext cx="7772400" cy="211455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85800" y="1785926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434306" y="1988869"/>
            <a:ext cx="8534182" cy="4700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9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 rappeler les techniques d’analyse uni-bivariée et approfondir l’analyse de régression linéaire</a:t>
            </a: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Savoir synthétiser l’information statistique à l’aide de tableaux, graphes et de variables composites</a:t>
            </a: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Connaître, schématiser, illustrer quelques modèles de causalité usuels en sociologie</a:t>
            </a: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Tester les modèles de causalité à l’aide de techniques statistiques multivariées appropriées</a:t>
            </a:r>
          </a:p>
          <a:p>
            <a:pPr marL="457200" indent="-457200">
              <a:spcBef>
                <a:spcPts val="9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Savoir interpréter les résultats statistiques et mener une réflexion critique sur les statistiques sociales 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61892" y="6492875"/>
            <a:ext cx="2133600" cy="365125"/>
          </a:xfrm>
        </p:spPr>
        <p:txBody>
          <a:bodyPr/>
          <a:lstStyle/>
          <a:p>
            <a:fld id="{565912DF-BFB3-4BAF-B72D-2D1242348602}" type="datetime12">
              <a:rPr lang="fr-FR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3:14 </a:t>
            </a:fld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0" y="604868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Présentation générale du cours</a:t>
            </a:r>
          </a:p>
        </p:txBody>
      </p:sp>
      <p:cxnSp>
        <p:nvCxnSpPr>
          <p:cNvPr id="15" name="Connecteur droit 14"/>
          <p:cNvCxnSpPr/>
          <p:nvPr>
            <p:custDataLst>
              <p:tags r:id="rId8"/>
            </p:custDataLst>
          </p:nvPr>
        </p:nvCxnSpPr>
        <p:spPr>
          <a:xfrm>
            <a:off x="0" y="1318864"/>
            <a:ext cx="9149652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>
            <p:custDataLst>
              <p:tags r:id="rId9"/>
            </p:custDataLst>
          </p:nvPr>
        </p:nvCxnSpPr>
        <p:spPr>
          <a:xfrm>
            <a:off x="0" y="1379316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>
            <p:custDataLst>
              <p:tags r:id="rId10"/>
            </p:custDataLst>
          </p:nvPr>
        </p:nvSpPr>
        <p:spPr>
          <a:xfrm>
            <a:off x="0" y="112868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i="0" u="none" strike="noStrike" kern="1200" cap="none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Objectifs d’apprentissage</a:t>
            </a:r>
          </a:p>
        </p:txBody>
      </p:sp>
    </p:spTree>
    <p:extLst>
      <p:ext uri="{BB962C8B-B14F-4D97-AF65-F5344CB8AC3E}">
        <p14:creationId xmlns:p14="http://schemas.microsoft.com/office/powerpoint/2010/main" val="189721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" y="450235"/>
            <a:ext cx="9140928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 programme</a:t>
            </a:r>
          </a:p>
        </p:txBody>
      </p:sp>
      <p:cxnSp>
        <p:nvCxnSpPr>
          <p:cNvPr id="9" name="Connecteur droit 8"/>
          <p:cNvCxnSpPr/>
          <p:nvPr>
            <p:custDataLst>
              <p:tags r:id="rId2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3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4572000" y="1855756"/>
            <a:ext cx="428396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8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Introduction à l’inférence statistique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Paramètre vs statistique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Conditions d’application de l’inférence statistique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concept de distribution d’échantillonnage (ou théorie d’échantillonnage)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Intervalle de confiance d’une moyenne d’une population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Intervalle de confiance d’une proportion d’une population</a:t>
            </a: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800" baseline="-25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88032" y="1854722"/>
            <a:ext cx="428396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Mesures de tendance centrale et de variation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Justification, calcul et interprétation des mesures de tendance centrale: mode, médiane, moyenne, effet des cas déviants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Justification, calcul et interprétation des mesures de variation et de forme : variance &amp; écart-type, asymétrie &amp; </a:t>
            </a:r>
            <a:r>
              <a:rPr lang="fr-FR" sz="20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kurtose</a:t>
            </a:r>
            <a:endParaRPr lang="fr-FR" sz="2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scores-z &amp; la distribution normale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8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19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0" y="1144572"/>
            <a:ext cx="9144000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0" y="121601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28604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Inférence statistique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>
            <p:custDataLst>
              <p:tags r:id="rId4"/>
            </p:custDataLst>
          </p:nvPr>
        </p:nvSpPr>
        <p:spPr>
          <a:xfrm>
            <a:off x="0" y="1142984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Statistique &amp; paramètre: illustration</a:t>
            </a:r>
          </a:p>
        </p:txBody>
      </p:sp>
      <p:graphicFrame>
        <p:nvGraphicFramePr>
          <p:cNvPr id="13" name="Diagramme 12"/>
          <p:cNvGraphicFramePr/>
          <p:nvPr>
            <p:custDataLst>
              <p:tags r:id="rId5"/>
            </p:custDataLst>
          </p:nvPr>
        </p:nvGraphicFramePr>
        <p:xfrm>
          <a:off x="-704512" y="2416047"/>
          <a:ext cx="7106411" cy="4309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6" name="ZoneTexte 15"/>
          <p:cNvSpPr txBox="1"/>
          <p:nvPr>
            <p:custDataLst>
              <p:tags r:id="rId6"/>
            </p:custDataLst>
          </p:nvPr>
        </p:nvSpPr>
        <p:spPr>
          <a:xfrm>
            <a:off x="1390415" y="3884853"/>
            <a:ext cx="571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  p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>
            <p:custDataLst>
              <p:tags r:id="rId7"/>
            </p:custDataLst>
          </p:nvPr>
        </p:nvSpPr>
        <p:spPr>
          <a:xfrm>
            <a:off x="3660920" y="3860879"/>
            <a:ext cx="571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m   p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Connecteur droit 22"/>
          <p:cNvCxnSpPr/>
          <p:nvPr>
            <p:custDataLst>
              <p:tags r:id="rId8"/>
            </p:custDataLst>
          </p:nvPr>
        </p:nvCxnSpPr>
        <p:spPr>
          <a:xfrm flipV="1">
            <a:off x="1492369" y="3802813"/>
            <a:ext cx="21431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>
            <p:custDataLst>
              <p:tags r:id="rId9"/>
            </p:custDataLst>
          </p:nvPr>
        </p:nvSpPr>
        <p:spPr>
          <a:xfrm>
            <a:off x="468205" y="1740253"/>
            <a:ext cx="8837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Tabagisme chez les Sénégalais âgés de 15 ans et plus (GATS 2015)</a:t>
            </a:r>
          </a:p>
        </p:txBody>
      </p:sp>
      <p:sp>
        <p:nvSpPr>
          <p:cNvPr id="17" name="ZoneTexte 16"/>
          <p:cNvSpPr txBox="1"/>
          <p:nvPr>
            <p:custDataLst>
              <p:tags r:id="rId10"/>
            </p:custDataLst>
          </p:nvPr>
        </p:nvSpPr>
        <p:spPr>
          <a:xfrm>
            <a:off x="5970411" y="3388166"/>
            <a:ext cx="322134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Dans quelle mesure la proportion ou la moyenne de l’échantillon reflète-t-elle la valeur réelle, c’est-à-dire la proportion ou la moyenne qui serait obtenue si l’étude portait sur l’ensemble de la population sénégalaise?</a:t>
            </a: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380" y="3774820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34" y="3720419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396" y="4266588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573" y="4331962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219" y="4796890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363" y="5213933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848" y="5579256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123" y="6299336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845" y="6150910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69" y="5579256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21" y="4792128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575" y="2835856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96" y="2835856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574" y="3945050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489" y="3140342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2" y="3975734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35" y="3072168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985" y="3401007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029" y="2831342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52" y="5129993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961" y="4760471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985" y="5294102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053" y="5850073"/>
            <a:ext cx="422275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ZoneTexte 38"/>
          <p:cNvSpPr txBox="1"/>
          <p:nvPr>
            <p:custDataLst>
              <p:tags r:id="rId11"/>
            </p:custDataLst>
          </p:nvPr>
        </p:nvSpPr>
        <p:spPr>
          <a:xfrm>
            <a:off x="4843207" y="2526989"/>
            <a:ext cx="40578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180000">
              <a:buFont typeface="Arial" pitchFamily="34" charset="0"/>
              <a:buChar char="•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Nbre </a:t>
            </a:r>
            <a:r>
              <a:rPr lang="fr-F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cig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fumées/j </a:t>
            </a:r>
            <a:r>
              <a:rPr lang="fr-F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9,4</a:t>
            </a:r>
          </a:p>
        </p:txBody>
      </p:sp>
      <p:sp>
        <p:nvSpPr>
          <p:cNvPr id="40" name="ZoneTexte 39"/>
          <p:cNvSpPr txBox="1"/>
          <p:nvPr>
            <p:custDataLst>
              <p:tags r:id="rId12"/>
            </p:custDataLst>
          </p:nvPr>
        </p:nvSpPr>
        <p:spPr>
          <a:xfrm>
            <a:off x="4975652" y="2188042"/>
            <a:ext cx="4330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indent="-180000">
              <a:buFont typeface="Arial" pitchFamily="34" charset="0"/>
              <a:buChar char="•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fumeurs </a:t>
            </a:r>
            <a:r>
              <a:rPr lang="fr-F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p= 5,4% 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(235/4347)</a:t>
            </a:r>
          </a:p>
        </p:txBody>
      </p:sp>
      <p:cxnSp>
        <p:nvCxnSpPr>
          <p:cNvPr id="41" name="Connecteur droit avec flèche 40"/>
          <p:cNvCxnSpPr/>
          <p:nvPr>
            <p:custDataLst>
              <p:tags r:id="rId13"/>
            </p:custDataLst>
          </p:nvPr>
        </p:nvCxnSpPr>
        <p:spPr>
          <a:xfrm>
            <a:off x="151366" y="1955695"/>
            <a:ext cx="3990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>
            <p:custDataLst>
              <p:tags r:id="rId14"/>
            </p:custDataLst>
          </p:nvPr>
        </p:nvSpPr>
        <p:spPr>
          <a:xfrm>
            <a:off x="2755122" y="2063831"/>
            <a:ext cx="2263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fr-F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fr-FR" sz="22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aléatoire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=4347)</a:t>
            </a:r>
          </a:p>
        </p:txBody>
      </p:sp>
      <p:cxnSp>
        <p:nvCxnSpPr>
          <p:cNvPr id="5" name="Connecteur droit 4"/>
          <p:cNvCxnSpPr>
            <a:cxnSpLocks/>
          </p:cNvCxnSpPr>
          <p:nvPr/>
        </p:nvCxnSpPr>
        <p:spPr>
          <a:xfrm>
            <a:off x="7596336" y="2570798"/>
            <a:ext cx="288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40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5A224C8-1BBE-4753-9D15-5426738F5C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graphicEl>
                                              <a:dgm id="{C5A224C8-1BBE-4753-9D15-5426738F5C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A67C400-013D-43D5-AA4D-CA4CE83F3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>
                                            <p:graphicEl>
                                              <a:dgm id="{4A67C400-013D-43D5-AA4D-CA4CE83F3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720A125-7AFF-475C-84F1-A6F3DFA347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>
                                            <p:graphicEl>
                                              <a:dgm id="{7720A125-7AFF-475C-84F1-A6F3DFA347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807C385-7493-49A4-B0CE-6E151C215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>
                                            <p:graphicEl>
                                              <a:dgm id="{0807C385-7493-49A4-B0CE-6E151C2158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DD5F356-A727-4944-9BDE-ED72D9E86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>
                                            <p:graphicEl>
                                              <a:dgm id="{7DD5F356-A727-4944-9BDE-ED72D9E86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50264D8-1282-4FCD-9491-D821536BB4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>
                                            <p:graphicEl>
                                              <a:dgm id="{250264D8-1282-4FCD-9491-D821536BB4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24843F6-E9C6-4A42-89F8-186BDDB5B3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graphicEl>
                                              <a:dgm id="{A24843F6-E9C6-4A42-89F8-186BDDB5B3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048E0C6-180C-4AB8-9DD5-93486A836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>
                                            <p:graphicEl>
                                              <a:dgm id="{1048E0C6-180C-4AB8-9DD5-93486A8369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22118 -0.0018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9" y="-9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348 L 0.2217 -0.0013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 uiExpand="1">
        <p:bldSub>
          <a:bldDgm bld="one"/>
        </p:bldSub>
      </p:bldGraphic>
      <p:bldP spid="16" grpId="0" build="allAtOnce"/>
      <p:bldP spid="16" grpId="1" build="allAtOnce"/>
      <p:bldP spid="20" grpId="0"/>
      <p:bldP spid="20" grpId="1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0" y="1194147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0" y="1265585"/>
            <a:ext cx="9144000" cy="158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323528" y="1916831"/>
            <a:ext cx="8712968" cy="5305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L’échantillon doit être constitué de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30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cas au minimum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caractéristiques de </a:t>
            </a:r>
            <a:r>
              <a:rPr lang="fr-FR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se rapprochent d’autant plus de celles de </a:t>
            </a:r>
            <a:r>
              <a:rPr lang="fr-FR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que </a:t>
            </a:r>
            <a:r>
              <a:rPr lang="fr-FR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est grand (</a:t>
            </a:r>
            <a:r>
              <a:rPr lang="fr-FR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loi des grands nombres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L’échantillon doit être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aléatoire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et non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empirique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Échantillon aléatoire ou </a:t>
            </a:r>
            <a:r>
              <a:rPr lang="fr-FR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probabiliste</a:t>
            </a: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individus de </a:t>
            </a:r>
            <a:r>
              <a:rPr lang="fr-F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sont choisis par </a:t>
            </a:r>
            <a:r>
              <a:rPr lang="fr-FR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tirage au sort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(liste N)</a:t>
            </a: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Chaque individu de </a:t>
            </a:r>
            <a:r>
              <a:rPr lang="fr-F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une chance égale de faire partie de </a:t>
            </a:r>
            <a:r>
              <a:rPr lang="fr-F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(représentativité) et on peut déterminer cette probabilité (n/N)</a:t>
            </a: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Ex: aléatoire simple, systématique, stratifié, par grappes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Échantillon empirique ou </a:t>
            </a:r>
            <a:r>
              <a:rPr lang="fr-FR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 probabiliste</a:t>
            </a: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individus de </a:t>
            </a:r>
            <a:r>
              <a:rPr lang="fr-F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sont choisis </a:t>
            </a:r>
            <a:r>
              <a:rPr lang="fr-FR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délibérément 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(selon des critères)</a:t>
            </a: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Ex: par quotas, accidentel, volontaire, typique, boule de neige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8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4"/>
            </p:custDataLst>
          </p:nvPr>
        </p:nvSpPr>
        <p:spPr>
          <a:xfrm>
            <a:off x="0" y="404665"/>
            <a:ext cx="9144000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Inférence statistique</a:t>
            </a:r>
          </a:p>
        </p:txBody>
      </p:sp>
      <p:sp>
        <p:nvSpPr>
          <p:cNvPr id="15" name="Rectangle 14"/>
          <p:cNvSpPr/>
          <p:nvPr>
            <p:custDataLst>
              <p:tags r:id="rId5"/>
            </p:custDataLst>
          </p:nvPr>
        </p:nvSpPr>
        <p:spPr>
          <a:xfrm>
            <a:off x="0" y="1187599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Deux conditions d’application</a:t>
            </a:r>
          </a:p>
        </p:txBody>
      </p:sp>
    </p:spTree>
    <p:extLst>
      <p:ext uri="{BB962C8B-B14F-4D97-AF65-F5344CB8AC3E}">
        <p14:creationId xmlns:p14="http://schemas.microsoft.com/office/powerpoint/2010/main" val="116050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CF6940A-1C19-4284-8E18-0C9D4A191D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3700" y="332656"/>
            <a:ext cx="9167700" cy="440090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850FE6D-A4D5-4503-A0D6-57C708DBCB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95661"/>
          <a:stretch/>
        </p:blipFill>
        <p:spPr>
          <a:xfrm>
            <a:off x="-23700" y="4437113"/>
            <a:ext cx="9167700" cy="242088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680D3B4-A928-475F-8207-49AD9DE0F25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95661"/>
          <a:stretch/>
        </p:blipFill>
        <p:spPr>
          <a:xfrm>
            <a:off x="-23700" y="0"/>
            <a:ext cx="9167700" cy="444053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BBD83F04-91B6-4A2C-A9FA-0EAE04B8D603}"/>
              </a:ext>
            </a:extLst>
          </p:cNvPr>
          <p:cNvSpPr txBox="1"/>
          <p:nvPr/>
        </p:nvSpPr>
        <p:spPr>
          <a:xfrm>
            <a:off x="1287198" y="-39938"/>
            <a:ext cx="608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bg1"/>
                </a:solidFill>
              </a:rPr>
              <a:t>Distribution d’une population, distribution d’un échantillon et distribution d’échantillonnage d’une </a:t>
            </a:r>
            <a:r>
              <a:rPr lang="en-CA" sz="1800" b="1" dirty="0">
                <a:solidFill>
                  <a:schemeClr val="bg1"/>
                </a:solidFill>
              </a:rPr>
              <a:t>moyenne</a:t>
            </a:r>
            <a:endParaRPr lang="fr-CA" sz="1800" b="1" dirty="0">
              <a:solidFill>
                <a:schemeClr val="bg1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88DDAAE-9EA2-401C-803F-DF4DEDC8BB22}"/>
              </a:ext>
            </a:extLst>
          </p:cNvPr>
          <p:cNvSpPr txBox="1"/>
          <p:nvPr/>
        </p:nvSpPr>
        <p:spPr>
          <a:xfrm>
            <a:off x="17599" y="4878906"/>
            <a:ext cx="1224135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1</a:t>
            </a:r>
            <a:r>
              <a:rPr lang="en-CA" sz="1600" baseline="30000" dirty="0">
                <a:solidFill>
                  <a:schemeClr val="bg1"/>
                </a:solidFill>
              </a:rPr>
              <a:t>er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235</a:t>
            </a:r>
          </a:p>
          <a:p>
            <a:r>
              <a:rPr lang="en-CA" sz="1600" b="1" dirty="0">
                <a:solidFill>
                  <a:srgbClr val="FF0000"/>
                </a:solidFill>
              </a:rPr>
              <a:t>X = 9,4</a:t>
            </a:r>
            <a:endParaRPr lang="fr-CA" sz="1600" b="1" dirty="0">
              <a:solidFill>
                <a:srgbClr val="FF00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6D25596-E8E3-4476-AA9C-325EC9B5CD0A}"/>
              </a:ext>
            </a:extLst>
          </p:cNvPr>
          <p:cNvSpPr txBox="1"/>
          <p:nvPr/>
        </p:nvSpPr>
        <p:spPr>
          <a:xfrm>
            <a:off x="1485834" y="4896853"/>
            <a:ext cx="1224135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2</a:t>
            </a:r>
            <a:r>
              <a:rPr lang="en-CA" sz="1600" baseline="30000" dirty="0">
                <a:solidFill>
                  <a:schemeClr val="bg1"/>
                </a:solidFill>
              </a:rPr>
              <a:t>e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235</a:t>
            </a:r>
          </a:p>
          <a:p>
            <a:r>
              <a:rPr lang="en-CA" sz="1600" dirty="0">
                <a:solidFill>
                  <a:schemeClr val="bg1"/>
                </a:solidFill>
              </a:rPr>
              <a:t>X = 9,0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F8BEEDF-6355-44F5-AEE9-8BE053C8D9AF}"/>
              </a:ext>
            </a:extLst>
          </p:cNvPr>
          <p:cNvSpPr txBox="1"/>
          <p:nvPr/>
        </p:nvSpPr>
        <p:spPr>
          <a:xfrm>
            <a:off x="2974338" y="4896853"/>
            <a:ext cx="1224135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3</a:t>
            </a:r>
            <a:r>
              <a:rPr lang="en-CA" sz="1600" baseline="30000" dirty="0">
                <a:solidFill>
                  <a:schemeClr val="bg1"/>
                </a:solidFill>
              </a:rPr>
              <a:t>e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235</a:t>
            </a:r>
          </a:p>
          <a:p>
            <a:r>
              <a:rPr lang="en-CA" sz="1600" dirty="0">
                <a:solidFill>
                  <a:schemeClr val="bg1"/>
                </a:solidFill>
              </a:rPr>
              <a:t>X = 10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1398EFE-8461-4FA0-B73F-B60854E059BD}"/>
              </a:ext>
            </a:extLst>
          </p:cNvPr>
          <p:cNvSpPr txBox="1"/>
          <p:nvPr/>
        </p:nvSpPr>
        <p:spPr>
          <a:xfrm>
            <a:off x="4462241" y="4896853"/>
            <a:ext cx="1224135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4</a:t>
            </a:r>
            <a:r>
              <a:rPr lang="en-CA" sz="1600" baseline="30000" dirty="0">
                <a:solidFill>
                  <a:schemeClr val="bg1"/>
                </a:solidFill>
              </a:rPr>
              <a:t>e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235</a:t>
            </a:r>
          </a:p>
          <a:p>
            <a:r>
              <a:rPr lang="en-CA" sz="1600" dirty="0">
                <a:solidFill>
                  <a:schemeClr val="bg1"/>
                </a:solidFill>
              </a:rPr>
              <a:t>X = 8,5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80DB42F-C48E-41D0-9FC0-C2C5095401D1}"/>
              </a:ext>
            </a:extLst>
          </p:cNvPr>
          <p:cNvSpPr txBox="1"/>
          <p:nvPr/>
        </p:nvSpPr>
        <p:spPr>
          <a:xfrm>
            <a:off x="5950144" y="4896852"/>
            <a:ext cx="1224135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5</a:t>
            </a:r>
            <a:r>
              <a:rPr lang="en-CA" sz="1600" baseline="30000" dirty="0">
                <a:solidFill>
                  <a:schemeClr val="bg1"/>
                </a:solidFill>
              </a:rPr>
              <a:t>e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235</a:t>
            </a:r>
          </a:p>
          <a:p>
            <a:r>
              <a:rPr lang="en-CA" sz="1600" dirty="0">
                <a:solidFill>
                  <a:schemeClr val="bg1"/>
                </a:solidFill>
              </a:rPr>
              <a:t>X = 8,0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D8F710A-9093-4030-832A-0475762629F7}"/>
              </a:ext>
            </a:extLst>
          </p:cNvPr>
          <p:cNvSpPr txBox="1"/>
          <p:nvPr/>
        </p:nvSpPr>
        <p:spPr>
          <a:xfrm>
            <a:off x="7809690" y="4913786"/>
            <a:ext cx="1331641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Der.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235</a:t>
            </a:r>
          </a:p>
          <a:p>
            <a:r>
              <a:rPr lang="en-CA" sz="1600" dirty="0">
                <a:solidFill>
                  <a:schemeClr val="bg1"/>
                </a:solidFill>
              </a:rPr>
              <a:t>X = ?</a:t>
            </a:r>
            <a:endParaRPr lang="fr-CA" sz="1600" dirty="0">
              <a:solidFill>
                <a:schemeClr val="bg1"/>
              </a:solidFill>
            </a:endParaRP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CCFB0DC8-B60F-418D-A2D3-79DB694AF763}"/>
              </a:ext>
            </a:extLst>
          </p:cNvPr>
          <p:cNvCxnSpPr/>
          <p:nvPr/>
        </p:nvCxnSpPr>
        <p:spPr>
          <a:xfrm flipH="1">
            <a:off x="608891" y="4157125"/>
            <a:ext cx="3589582" cy="7217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A8D31440-7C0A-49AB-AF0A-19C15F865016}"/>
              </a:ext>
            </a:extLst>
          </p:cNvPr>
          <p:cNvCxnSpPr/>
          <p:nvPr/>
        </p:nvCxnSpPr>
        <p:spPr>
          <a:xfrm flipH="1">
            <a:off x="2113568" y="4175333"/>
            <a:ext cx="2160279" cy="7189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78543AFC-C8BE-4189-B6D0-D11BE08AB030}"/>
              </a:ext>
            </a:extLst>
          </p:cNvPr>
          <p:cNvCxnSpPr/>
          <p:nvPr/>
        </p:nvCxnSpPr>
        <p:spPr>
          <a:xfrm flipH="1">
            <a:off x="3581803" y="4168982"/>
            <a:ext cx="772021" cy="7241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074F3D9B-5428-4E69-8069-FE02B3B3F7A1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4382264" y="4157125"/>
            <a:ext cx="692045" cy="7397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515F0118-C8ED-48DD-81D9-AD69D8AA907A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4457638" y="4175333"/>
            <a:ext cx="2104574" cy="7215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6371EA6E-5DDD-4FFF-9656-F0EC8E681583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4537615" y="4168982"/>
            <a:ext cx="3937896" cy="7448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6A48B693-33C9-44F3-8F2C-D6BDD9C147BA}"/>
              </a:ext>
            </a:extLst>
          </p:cNvPr>
          <p:cNvSpPr txBox="1"/>
          <p:nvPr/>
        </p:nvSpPr>
        <p:spPr>
          <a:xfrm>
            <a:off x="7218611" y="4947748"/>
            <a:ext cx="49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>
                <a:solidFill>
                  <a:schemeClr val="bg1"/>
                </a:solidFill>
              </a:rPr>
              <a:t>…</a:t>
            </a:r>
            <a:endParaRPr lang="fr-CA" sz="3200" dirty="0">
              <a:solidFill>
                <a:schemeClr val="bg1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3A589030-8F0F-4AA5-B58D-8700BA2501DE}"/>
              </a:ext>
            </a:extLst>
          </p:cNvPr>
          <p:cNvSpPr txBox="1"/>
          <p:nvPr/>
        </p:nvSpPr>
        <p:spPr>
          <a:xfrm>
            <a:off x="1524778" y="6264266"/>
            <a:ext cx="5938501" cy="584775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600" dirty="0">
                <a:solidFill>
                  <a:schemeClr val="bg1"/>
                </a:solidFill>
              </a:rPr>
              <a:t>Distribution d’échantillonnage</a:t>
            </a:r>
          </a:p>
          <a:p>
            <a:pPr algn="ctr"/>
            <a:r>
              <a:rPr lang="en-CA" sz="1600" dirty="0" err="1">
                <a:solidFill>
                  <a:schemeClr val="bg1"/>
                </a:solidFill>
                <a:latin typeface="Symbol" panose="05050102010706020507" pitchFamily="18" charset="2"/>
              </a:rPr>
              <a:t>m</a:t>
            </a:r>
            <a:r>
              <a:rPr lang="en-CA" sz="1600" baseline="-25000" dirty="0" err="1">
                <a:solidFill>
                  <a:schemeClr val="bg1"/>
                </a:solidFill>
              </a:rPr>
              <a:t>X</a:t>
            </a:r>
            <a:r>
              <a:rPr lang="en-CA" sz="1600" dirty="0">
                <a:solidFill>
                  <a:schemeClr val="bg1"/>
                </a:solidFill>
              </a:rPr>
              <a:t> = </a:t>
            </a:r>
            <a:r>
              <a:rPr lang="en-CA" sz="1600" dirty="0">
                <a:solidFill>
                  <a:schemeClr val="bg1"/>
                </a:solidFill>
                <a:latin typeface="Symbol" panose="05050102010706020507" pitchFamily="18" charset="2"/>
              </a:rPr>
              <a:t>m</a:t>
            </a:r>
            <a:endParaRPr lang="fr-CA" sz="1600" dirty="0">
              <a:solidFill>
                <a:schemeClr val="bg1"/>
              </a:solidFill>
              <a:latin typeface="Symbol" panose="05050102010706020507" pitchFamily="18" charset="2"/>
            </a:endParaRPr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96628BC7-3440-4A8D-8FF8-CBEBED86FBEA}"/>
              </a:ext>
            </a:extLst>
          </p:cNvPr>
          <p:cNvCxnSpPr/>
          <p:nvPr/>
        </p:nvCxnSpPr>
        <p:spPr>
          <a:xfrm>
            <a:off x="629666" y="5717467"/>
            <a:ext cx="3455314" cy="5179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4339759A-F6B6-49C1-B671-5B168531327F}"/>
              </a:ext>
            </a:extLst>
          </p:cNvPr>
          <p:cNvCxnSpPr/>
          <p:nvPr/>
        </p:nvCxnSpPr>
        <p:spPr>
          <a:xfrm>
            <a:off x="2054611" y="5731314"/>
            <a:ext cx="2274469" cy="5116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699AA7E7-4308-4B97-ADCF-6A3BC08AAA9D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3561753" y="5729170"/>
            <a:ext cx="932276" cy="5350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6096ABB2-BF61-4F3D-8C5B-FE7AE56F0E67}"/>
              </a:ext>
            </a:extLst>
          </p:cNvPr>
          <p:cNvCxnSpPr/>
          <p:nvPr/>
        </p:nvCxnSpPr>
        <p:spPr>
          <a:xfrm>
            <a:off x="1524778" y="5439806"/>
            <a:ext cx="1647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E16486B6-3EFE-4AC0-A551-D6AF80101591}"/>
              </a:ext>
            </a:extLst>
          </p:cNvPr>
          <p:cNvCxnSpPr>
            <a:cxnSpLocks/>
            <a:endCxn id="28" idx="0"/>
          </p:cNvCxnSpPr>
          <p:nvPr/>
        </p:nvCxnSpPr>
        <p:spPr>
          <a:xfrm flipH="1">
            <a:off x="4494029" y="5744274"/>
            <a:ext cx="635410" cy="5199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B1036BB7-CD2B-4759-88F9-56A557CFA17C}"/>
              </a:ext>
            </a:extLst>
          </p:cNvPr>
          <p:cNvCxnSpPr/>
          <p:nvPr/>
        </p:nvCxnSpPr>
        <p:spPr>
          <a:xfrm flipH="1">
            <a:off x="4653757" y="5742953"/>
            <a:ext cx="1908454" cy="5000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2261AE74-A727-43FB-96C2-7F428FE9BD42}"/>
              </a:ext>
            </a:extLst>
          </p:cNvPr>
          <p:cNvCxnSpPr/>
          <p:nvPr/>
        </p:nvCxnSpPr>
        <p:spPr>
          <a:xfrm flipH="1">
            <a:off x="4829361" y="5746711"/>
            <a:ext cx="3738748" cy="4886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FC700F9D-5764-446F-8C01-C017DEF21FE5}"/>
              </a:ext>
            </a:extLst>
          </p:cNvPr>
          <p:cNvCxnSpPr>
            <a:cxnSpLocks/>
          </p:cNvCxnSpPr>
          <p:nvPr/>
        </p:nvCxnSpPr>
        <p:spPr>
          <a:xfrm>
            <a:off x="104834" y="5428772"/>
            <a:ext cx="164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95C06E65-CFB1-4600-9A21-C335490E5C68}"/>
              </a:ext>
            </a:extLst>
          </p:cNvPr>
          <p:cNvCxnSpPr/>
          <p:nvPr/>
        </p:nvCxnSpPr>
        <p:spPr>
          <a:xfrm>
            <a:off x="4537615" y="5439806"/>
            <a:ext cx="1647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C2BB6AF2-E3FF-4184-BA46-40B913FBD9B0}"/>
              </a:ext>
            </a:extLst>
          </p:cNvPr>
          <p:cNvCxnSpPr/>
          <p:nvPr/>
        </p:nvCxnSpPr>
        <p:spPr>
          <a:xfrm>
            <a:off x="3057162" y="5453849"/>
            <a:ext cx="1647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89F8EC7-59A7-4BBA-A93A-424138764F12}"/>
              </a:ext>
            </a:extLst>
          </p:cNvPr>
          <p:cNvCxnSpPr/>
          <p:nvPr/>
        </p:nvCxnSpPr>
        <p:spPr>
          <a:xfrm>
            <a:off x="7922130" y="5468293"/>
            <a:ext cx="1647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E630C938-09AA-4017-8A3F-2BC62BD0437A}"/>
              </a:ext>
            </a:extLst>
          </p:cNvPr>
          <p:cNvCxnSpPr/>
          <p:nvPr/>
        </p:nvCxnSpPr>
        <p:spPr>
          <a:xfrm>
            <a:off x="6009490" y="5428772"/>
            <a:ext cx="1647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1C776D7E-ED31-4DE5-9085-D4BFE10F89E9}"/>
              </a:ext>
            </a:extLst>
          </p:cNvPr>
          <p:cNvCxnSpPr/>
          <p:nvPr/>
        </p:nvCxnSpPr>
        <p:spPr>
          <a:xfrm>
            <a:off x="4328334" y="6597352"/>
            <a:ext cx="164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ZoneTexte 41">
            <a:extLst>
              <a:ext uri="{FF2B5EF4-FFF2-40B4-BE49-F238E27FC236}">
                <a16:creationId xmlns:a16="http://schemas.microsoft.com/office/drawing/2014/main" id="{00947636-E23C-4EE2-A64F-19CFF06CB503}"/>
              </a:ext>
            </a:extLst>
          </p:cNvPr>
          <p:cNvSpPr txBox="1"/>
          <p:nvPr/>
        </p:nvSpPr>
        <p:spPr>
          <a:xfrm>
            <a:off x="1923083" y="1280122"/>
            <a:ext cx="3277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Distribution d’une population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5E5ED06C-09E7-49B2-ABFD-BD036728022D}"/>
              </a:ext>
            </a:extLst>
          </p:cNvPr>
          <p:cNvSpPr txBox="1"/>
          <p:nvPr/>
        </p:nvSpPr>
        <p:spPr>
          <a:xfrm>
            <a:off x="2008919" y="1678156"/>
            <a:ext cx="3531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N = </a:t>
            </a:r>
            <a:r>
              <a:rPr lang="en-CA" sz="1600" dirty="0" err="1">
                <a:solidFill>
                  <a:schemeClr val="bg1"/>
                </a:solidFill>
              </a:rPr>
              <a:t>Sénégalais</a:t>
            </a:r>
            <a:r>
              <a:rPr lang="en-CA" sz="1600" dirty="0">
                <a:solidFill>
                  <a:schemeClr val="bg1"/>
                </a:solidFill>
              </a:rPr>
              <a:t> (15 </a:t>
            </a:r>
            <a:r>
              <a:rPr lang="en-CA" sz="1600" dirty="0" err="1">
                <a:solidFill>
                  <a:schemeClr val="bg1"/>
                </a:solidFill>
              </a:rPr>
              <a:t>ans</a:t>
            </a:r>
            <a:r>
              <a:rPr lang="en-CA" sz="1600" dirty="0">
                <a:solidFill>
                  <a:schemeClr val="bg1"/>
                </a:solidFill>
              </a:rPr>
              <a:t> et plus)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6941E5FD-1414-4EE6-9D05-1EA76151E2FB}"/>
              </a:ext>
            </a:extLst>
          </p:cNvPr>
          <p:cNvSpPr txBox="1"/>
          <p:nvPr/>
        </p:nvSpPr>
        <p:spPr>
          <a:xfrm>
            <a:off x="2135998" y="2043730"/>
            <a:ext cx="3277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  <a:latin typeface="Symbol" panose="05050102010706020507" pitchFamily="18" charset="2"/>
                <a:cs typeface="Aparajita" panose="020B0604020202020204" pitchFamily="34" charset="0"/>
              </a:rPr>
              <a:t>m</a:t>
            </a:r>
            <a:r>
              <a:rPr lang="en-CA" sz="1600" dirty="0">
                <a:solidFill>
                  <a:schemeClr val="bg1"/>
                </a:solidFill>
              </a:rPr>
              <a:t> = Moyenne de la population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55006F76-5053-439B-B639-06694E42E07B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6539674" y="705833"/>
            <a:ext cx="2619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2"/>
                </a:solidFill>
              </a:rPr>
              <a:t>Variable= </a:t>
            </a:r>
            <a:r>
              <a:rPr lang="en-CA" sz="2000" b="1" dirty="0" err="1">
                <a:solidFill>
                  <a:schemeClr val="bg2"/>
                </a:solidFill>
              </a:rPr>
              <a:t>Nbre</a:t>
            </a:r>
            <a:r>
              <a:rPr lang="en-CA" sz="2000" b="1" dirty="0">
                <a:solidFill>
                  <a:schemeClr val="bg2"/>
                </a:solidFill>
              </a:rPr>
              <a:t> de cigarettes </a:t>
            </a:r>
            <a:r>
              <a:rPr lang="en-CA" sz="2000" b="1" dirty="0" err="1">
                <a:solidFill>
                  <a:schemeClr val="bg2"/>
                </a:solidFill>
              </a:rPr>
              <a:t>fumées</a:t>
            </a:r>
            <a:r>
              <a:rPr lang="en-CA" sz="2000" b="1" dirty="0">
                <a:solidFill>
                  <a:schemeClr val="bg2"/>
                </a:solidFill>
              </a:rPr>
              <a:t>/j</a:t>
            </a:r>
          </a:p>
          <a:p>
            <a:r>
              <a:rPr lang="en-CA" sz="2000" b="1" dirty="0">
                <a:solidFill>
                  <a:schemeClr val="bg2"/>
                </a:solidFill>
              </a:rPr>
              <a:t>(n=235 fumeurs)</a:t>
            </a:r>
            <a:endParaRPr lang="fr-FR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5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7" grpId="0"/>
      <p:bldP spid="28" grpId="0" animBg="1"/>
      <p:bldP spid="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1" y="1131636"/>
            <a:ext cx="9175675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1" y="1204662"/>
            <a:ext cx="917567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714348" y="1928802"/>
            <a:ext cx="800105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85801" y="1643051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0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357157" y="1714488"/>
            <a:ext cx="8786843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0" y="43336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3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Intervalle de confiance d’une moyenne</a:t>
            </a:r>
            <a:endParaRPr kumimoji="0" lang="fr-FR" sz="3600" i="0" u="none" strike="noStrike" kern="1200" cap="none" spc="-30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Rectangle 30"/>
          <p:cNvSpPr/>
          <p:nvPr>
            <p:custDataLst>
              <p:tags r:id="rId7"/>
            </p:custDataLst>
          </p:nvPr>
        </p:nvSpPr>
        <p:spPr>
          <a:xfrm>
            <a:off x="0" y="1151199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Illustration</a:t>
            </a:r>
          </a:p>
        </p:txBody>
      </p:sp>
      <p:pic>
        <p:nvPicPr>
          <p:cNvPr id="94" name="Picture 3" descr="C:\Users\Admin\Desktop\Sans titre.jpg"/>
          <p:cNvPicPr>
            <a:picLocks noChangeAspect="1" noChangeArrowheads="1"/>
          </p:cNvPicPr>
          <p:nvPr/>
        </p:nvPicPr>
        <p:blipFill rotWithShape="1"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" t="5335"/>
          <a:stretch/>
        </p:blipFill>
        <p:spPr bwMode="auto">
          <a:xfrm>
            <a:off x="627398" y="1684350"/>
            <a:ext cx="7920880" cy="4581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3" descr="C:\Users\Admin\Desktop\Sans titre.jpg"/>
          <p:cNvPicPr>
            <a:picLocks noChangeAspect="1" noChangeArrowheads="1"/>
          </p:cNvPicPr>
          <p:nvPr/>
        </p:nvPicPr>
        <p:blipFill rotWithShape="1"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" t="5335" b="53992"/>
          <a:stretch/>
        </p:blipFill>
        <p:spPr bwMode="auto">
          <a:xfrm>
            <a:off x="627398" y="6202224"/>
            <a:ext cx="7920880" cy="62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ZoneTexte 102"/>
          <p:cNvSpPr txBox="1"/>
          <p:nvPr>
            <p:custDataLst>
              <p:tags r:id="rId8"/>
            </p:custDataLst>
          </p:nvPr>
        </p:nvSpPr>
        <p:spPr>
          <a:xfrm>
            <a:off x="4001221" y="5363504"/>
            <a:ext cx="10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Symbol" pitchFamily="18" charset="2"/>
              </a:rPr>
              <a:t>9,4</a:t>
            </a:r>
          </a:p>
        </p:txBody>
      </p:sp>
      <p:pic>
        <p:nvPicPr>
          <p:cNvPr id="104" name="Picture 4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288342" y="481913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4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298585" y="429309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4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302055" y="2420888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" name="Picture 4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298585" y="2996952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" name="Picture 4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298585" y="3624027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" name="Picture 4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302055" y="177281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0" name="Connecteur droit 109"/>
          <p:cNvCxnSpPr/>
          <p:nvPr/>
        </p:nvCxnSpPr>
        <p:spPr>
          <a:xfrm flipV="1">
            <a:off x="4105185" y="1692738"/>
            <a:ext cx="0" cy="3682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flipV="1">
            <a:off x="4963372" y="1692738"/>
            <a:ext cx="0" cy="3679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/>
          <p:cNvCxnSpPr/>
          <p:nvPr/>
        </p:nvCxnSpPr>
        <p:spPr>
          <a:xfrm>
            <a:off x="4105185" y="1692739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Picture 4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109941" y="481913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" name="Picture 4"/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120184" y="4280124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" name="Picture 4"/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123654" y="240791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4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120184" y="2983980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" name="Picture 4"/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120184" y="3611055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9" name="Connecteur droit 118"/>
          <p:cNvCxnSpPr/>
          <p:nvPr/>
        </p:nvCxnSpPr>
        <p:spPr>
          <a:xfrm flipV="1">
            <a:off x="5796329" y="2477273"/>
            <a:ext cx="0" cy="2883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>
            <a:off x="4964203" y="2467403"/>
            <a:ext cx="824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Picture 4"/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3482119" y="4818100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" name="Picture 4"/>
          <p:cNvPicPr>
            <a:picLocks noChangeAspect="1" noChangeArrowheads="1"/>
          </p:cNvPicPr>
          <p:nvPr>
            <p:custDataLst>
              <p:tags r:id="rId21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3492362" y="4292060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" name="Picture 4"/>
          <p:cNvPicPr>
            <a:picLocks noChangeAspect="1" noChangeArrowheads="1"/>
          </p:cNvPicPr>
          <p:nvPr>
            <p:custDataLst>
              <p:tags r:id="rId22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3495832" y="2419852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4" name="Picture 4"/>
          <p:cNvPicPr>
            <a:picLocks noChangeAspect="1" noChangeArrowheads="1"/>
          </p:cNvPicPr>
          <p:nvPr>
            <p:custDataLst>
              <p:tags r:id="rId23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3492362" y="299591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" name="Picture 4"/>
          <p:cNvPicPr>
            <a:picLocks noChangeAspect="1" noChangeArrowheads="1"/>
          </p:cNvPicPr>
          <p:nvPr>
            <p:custDataLst>
              <p:tags r:id="rId24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3492362" y="3622991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6" name="Connecteur droit 125"/>
          <p:cNvCxnSpPr/>
          <p:nvPr/>
        </p:nvCxnSpPr>
        <p:spPr>
          <a:xfrm flipV="1">
            <a:off x="3291357" y="2465764"/>
            <a:ext cx="0" cy="2906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3291357" y="2457033"/>
            <a:ext cx="7976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8" name="Picture 4"/>
          <p:cNvPicPr>
            <a:picLocks noChangeAspect="1" noChangeArrowheads="1"/>
          </p:cNvPicPr>
          <p:nvPr>
            <p:custDataLst>
              <p:tags r:id="rId25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963112" y="481913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4"/>
          <p:cNvPicPr>
            <a:picLocks noChangeAspect="1" noChangeArrowheads="1"/>
          </p:cNvPicPr>
          <p:nvPr>
            <p:custDataLst>
              <p:tags r:id="rId26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973355" y="429309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4"/>
          <p:cNvPicPr>
            <a:picLocks noChangeAspect="1" noChangeArrowheads="1"/>
          </p:cNvPicPr>
          <p:nvPr>
            <p:custDataLst>
              <p:tags r:id="rId27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973355" y="3624027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1" name="Connecteur droit 130"/>
          <p:cNvCxnSpPr/>
          <p:nvPr/>
        </p:nvCxnSpPr>
        <p:spPr>
          <a:xfrm flipV="1">
            <a:off x="6606798" y="3591920"/>
            <a:ext cx="0" cy="1768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>
            <a:off x="5796329" y="3591920"/>
            <a:ext cx="8104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" name="Picture 4"/>
          <p:cNvPicPr>
            <a:picLocks noChangeAspect="1" noChangeArrowheads="1"/>
          </p:cNvPicPr>
          <p:nvPr>
            <p:custDataLst>
              <p:tags r:id="rId28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2628907" y="481913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4"/>
          <p:cNvPicPr>
            <a:picLocks noChangeAspect="1" noChangeArrowheads="1"/>
          </p:cNvPicPr>
          <p:nvPr>
            <p:custDataLst>
              <p:tags r:id="rId29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2639150" y="429309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4"/>
          <p:cNvPicPr>
            <a:picLocks noChangeAspect="1" noChangeArrowheads="1"/>
          </p:cNvPicPr>
          <p:nvPr>
            <p:custDataLst>
              <p:tags r:id="rId30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2639150" y="3624027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6" name="Connecteur droit 135"/>
          <p:cNvCxnSpPr/>
          <p:nvPr/>
        </p:nvCxnSpPr>
        <p:spPr>
          <a:xfrm flipV="1">
            <a:off x="2449180" y="3544442"/>
            <a:ext cx="0" cy="1813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 flipV="1">
            <a:off x="2449180" y="3541726"/>
            <a:ext cx="842177" cy="2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Picture 4"/>
          <p:cNvPicPr>
            <a:picLocks noChangeAspect="1" noChangeArrowheads="1"/>
          </p:cNvPicPr>
          <p:nvPr>
            <p:custDataLst>
              <p:tags r:id="rId31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6682522" y="4926522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9" name="Picture 4"/>
          <p:cNvPicPr>
            <a:picLocks noChangeAspect="1" noChangeArrowheads="1"/>
          </p:cNvPicPr>
          <p:nvPr>
            <p:custDataLst>
              <p:tags r:id="rId32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6682522" y="4533178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0" name="Connecteur droit 139"/>
          <p:cNvCxnSpPr/>
          <p:nvPr/>
        </p:nvCxnSpPr>
        <p:spPr>
          <a:xfrm flipV="1">
            <a:off x="7461352" y="4476203"/>
            <a:ext cx="0" cy="898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>
            <a:off x="6596029" y="4478493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2" name="Picture 4"/>
          <p:cNvPicPr>
            <a:picLocks noChangeAspect="1" noChangeArrowheads="1"/>
          </p:cNvPicPr>
          <p:nvPr>
            <p:custDataLst>
              <p:tags r:id="rId33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1986944" y="4928694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" name="Picture 4"/>
          <p:cNvPicPr>
            <a:picLocks noChangeAspect="1" noChangeArrowheads="1"/>
          </p:cNvPicPr>
          <p:nvPr>
            <p:custDataLst>
              <p:tags r:id="rId34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1986944" y="4535350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4" name="Connecteur droit 143"/>
          <p:cNvCxnSpPr/>
          <p:nvPr/>
        </p:nvCxnSpPr>
        <p:spPr>
          <a:xfrm flipV="1">
            <a:off x="1596447" y="4451106"/>
            <a:ext cx="0" cy="898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1590993" y="4476203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6" name="Picture 4"/>
          <p:cNvPicPr>
            <a:picLocks noChangeAspect="1" noChangeArrowheads="1"/>
          </p:cNvPicPr>
          <p:nvPr>
            <p:custDataLst>
              <p:tags r:id="rId35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7363739" y="5047604"/>
            <a:ext cx="462236" cy="340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7" name="Connecteur droit 146"/>
          <p:cNvCxnSpPr/>
          <p:nvPr/>
        </p:nvCxnSpPr>
        <p:spPr>
          <a:xfrm flipV="1">
            <a:off x="8328555" y="5048305"/>
            <a:ext cx="0" cy="319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>
            <a:off x="7470368" y="5049341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9" name="Picture 4"/>
          <p:cNvPicPr>
            <a:picLocks noChangeAspect="1" noChangeArrowheads="1"/>
          </p:cNvPicPr>
          <p:nvPr>
            <p:custDataLst>
              <p:tags r:id="rId36"/>
            </p:custDataLst>
          </p:nvPr>
        </p:nvPicPr>
        <p:blipFill rotWithShape="1"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1230629" y="5045731"/>
            <a:ext cx="462236" cy="340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0" name="Connecteur droit 149"/>
          <p:cNvCxnSpPr/>
          <p:nvPr/>
        </p:nvCxnSpPr>
        <p:spPr>
          <a:xfrm flipV="1">
            <a:off x="784542" y="5073135"/>
            <a:ext cx="0" cy="319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>
            <a:off x="784542" y="5089031"/>
            <a:ext cx="830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ZoneTexte 151"/>
          <p:cNvSpPr txBox="1"/>
          <p:nvPr>
            <p:custDataLst>
              <p:tags r:id="rId37"/>
            </p:custDataLst>
          </p:nvPr>
        </p:nvSpPr>
        <p:spPr>
          <a:xfrm>
            <a:off x="5351302" y="1683079"/>
            <a:ext cx="3289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2"/>
                </a:solidFill>
              </a:rPr>
              <a:t>Moyennes de tous les échantillons possibles</a:t>
            </a:r>
          </a:p>
        </p:txBody>
      </p:sp>
      <p:cxnSp>
        <p:nvCxnSpPr>
          <p:cNvPr id="153" name="Connecteur droit avec flèche 152"/>
          <p:cNvCxnSpPr/>
          <p:nvPr>
            <p:custDataLst>
              <p:tags r:id="rId38"/>
            </p:custDataLst>
          </p:nvPr>
        </p:nvCxnSpPr>
        <p:spPr>
          <a:xfrm flipH="1">
            <a:off x="4808208" y="1923550"/>
            <a:ext cx="586230" cy="202939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Forme libre 153"/>
          <p:cNvSpPr/>
          <p:nvPr/>
        </p:nvSpPr>
        <p:spPr>
          <a:xfrm>
            <a:off x="627396" y="1688871"/>
            <a:ext cx="7836457" cy="3600400"/>
          </a:xfrm>
          <a:custGeom>
            <a:avLst/>
            <a:gdLst>
              <a:gd name="connsiteX0" fmla="*/ 0 w 4843462"/>
              <a:gd name="connsiteY0" fmla="*/ 3446270 h 3446270"/>
              <a:gd name="connsiteX1" fmla="*/ 228600 w 4843462"/>
              <a:gd name="connsiteY1" fmla="*/ 3374833 h 3446270"/>
              <a:gd name="connsiteX2" fmla="*/ 500062 w 4843462"/>
              <a:gd name="connsiteY2" fmla="*/ 3246245 h 3446270"/>
              <a:gd name="connsiteX3" fmla="*/ 785812 w 4843462"/>
              <a:gd name="connsiteY3" fmla="*/ 2989070 h 3446270"/>
              <a:gd name="connsiteX4" fmla="*/ 1014412 w 4843462"/>
              <a:gd name="connsiteY4" fmla="*/ 2646170 h 3446270"/>
              <a:gd name="connsiteX5" fmla="*/ 1271587 w 4843462"/>
              <a:gd name="connsiteY5" fmla="*/ 2117533 h 3446270"/>
              <a:gd name="connsiteX6" fmla="*/ 1471612 w 4843462"/>
              <a:gd name="connsiteY6" fmla="*/ 1631758 h 3446270"/>
              <a:gd name="connsiteX7" fmla="*/ 1700212 w 4843462"/>
              <a:gd name="connsiteY7" fmla="*/ 1060258 h 3446270"/>
              <a:gd name="connsiteX8" fmla="*/ 1871662 w 4843462"/>
              <a:gd name="connsiteY8" fmla="*/ 645920 h 3446270"/>
              <a:gd name="connsiteX9" fmla="*/ 2028825 w 4843462"/>
              <a:gd name="connsiteY9" fmla="*/ 317308 h 3446270"/>
              <a:gd name="connsiteX10" fmla="*/ 2214562 w 4843462"/>
              <a:gd name="connsiteY10" fmla="*/ 88708 h 3446270"/>
              <a:gd name="connsiteX11" fmla="*/ 2400300 w 4843462"/>
              <a:gd name="connsiteY11" fmla="*/ 2983 h 3446270"/>
              <a:gd name="connsiteX12" fmla="*/ 2543175 w 4843462"/>
              <a:gd name="connsiteY12" fmla="*/ 31558 h 3446270"/>
              <a:gd name="connsiteX13" fmla="*/ 2686050 w 4843462"/>
              <a:gd name="connsiteY13" fmla="*/ 145858 h 3446270"/>
              <a:gd name="connsiteX14" fmla="*/ 2828925 w 4843462"/>
              <a:gd name="connsiteY14" fmla="*/ 360170 h 3446270"/>
              <a:gd name="connsiteX15" fmla="*/ 2986087 w 4843462"/>
              <a:gd name="connsiteY15" fmla="*/ 688783 h 3446270"/>
              <a:gd name="connsiteX16" fmla="*/ 3171825 w 4843462"/>
              <a:gd name="connsiteY16" fmla="*/ 1117408 h 3446270"/>
              <a:gd name="connsiteX17" fmla="*/ 3314700 w 4843462"/>
              <a:gd name="connsiteY17" fmla="*/ 1474595 h 3446270"/>
              <a:gd name="connsiteX18" fmla="*/ 3429000 w 4843462"/>
              <a:gd name="connsiteY18" fmla="*/ 1774633 h 3446270"/>
              <a:gd name="connsiteX19" fmla="*/ 3614737 w 4843462"/>
              <a:gd name="connsiteY19" fmla="*/ 2231833 h 3446270"/>
              <a:gd name="connsiteX20" fmla="*/ 3786187 w 4843462"/>
              <a:gd name="connsiteY20" fmla="*/ 2574733 h 3446270"/>
              <a:gd name="connsiteX21" fmla="*/ 3986212 w 4843462"/>
              <a:gd name="connsiteY21" fmla="*/ 2903345 h 3446270"/>
              <a:gd name="connsiteX22" fmla="*/ 4186237 w 4843462"/>
              <a:gd name="connsiteY22" fmla="*/ 3131945 h 3446270"/>
              <a:gd name="connsiteX23" fmla="*/ 4443412 w 4843462"/>
              <a:gd name="connsiteY23" fmla="*/ 3317683 h 3446270"/>
              <a:gd name="connsiteX24" fmla="*/ 4672012 w 4843462"/>
              <a:gd name="connsiteY24" fmla="*/ 3417695 h 3446270"/>
              <a:gd name="connsiteX25" fmla="*/ 4843462 w 4843462"/>
              <a:gd name="connsiteY25" fmla="*/ 3446270 h 3446270"/>
              <a:gd name="connsiteX26" fmla="*/ 4843462 w 4843462"/>
              <a:gd name="connsiteY26" fmla="*/ 3446270 h 3446270"/>
              <a:gd name="connsiteX27" fmla="*/ 4843462 w 4843462"/>
              <a:gd name="connsiteY27" fmla="*/ 3446270 h 3446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43462" h="3446270">
                <a:moveTo>
                  <a:pt x="0" y="3446270"/>
                </a:moveTo>
                <a:cubicBezTo>
                  <a:pt x="72628" y="3427220"/>
                  <a:pt x="145256" y="3408170"/>
                  <a:pt x="228600" y="3374833"/>
                </a:cubicBezTo>
                <a:cubicBezTo>
                  <a:pt x="311944" y="3341496"/>
                  <a:pt x="407193" y="3310539"/>
                  <a:pt x="500062" y="3246245"/>
                </a:cubicBezTo>
                <a:cubicBezTo>
                  <a:pt x="592931" y="3181951"/>
                  <a:pt x="700087" y="3089082"/>
                  <a:pt x="785812" y="2989070"/>
                </a:cubicBezTo>
                <a:cubicBezTo>
                  <a:pt x="871537" y="2889058"/>
                  <a:pt x="933450" y="2791426"/>
                  <a:pt x="1014412" y="2646170"/>
                </a:cubicBezTo>
                <a:cubicBezTo>
                  <a:pt x="1095375" y="2500914"/>
                  <a:pt x="1195387" y="2286602"/>
                  <a:pt x="1271587" y="2117533"/>
                </a:cubicBezTo>
                <a:cubicBezTo>
                  <a:pt x="1347787" y="1948464"/>
                  <a:pt x="1400175" y="1807970"/>
                  <a:pt x="1471612" y="1631758"/>
                </a:cubicBezTo>
                <a:cubicBezTo>
                  <a:pt x="1543050" y="1455545"/>
                  <a:pt x="1633537" y="1224564"/>
                  <a:pt x="1700212" y="1060258"/>
                </a:cubicBezTo>
                <a:cubicBezTo>
                  <a:pt x="1766887" y="895952"/>
                  <a:pt x="1816893" y="769745"/>
                  <a:pt x="1871662" y="645920"/>
                </a:cubicBezTo>
                <a:cubicBezTo>
                  <a:pt x="1926431" y="522095"/>
                  <a:pt x="1971675" y="410177"/>
                  <a:pt x="2028825" y="317308"/>
                </a:cubicBezTo>
                <a:cubicBezTo>
                  <a:pt x="2085975" y="224439"/>
                  <a:pt x="2152650" y="141095"/>
                  <a:pt x="2214562" y="88708"/>
                </a:cubicBezTo>
                <a:cubicBezTo>
                  <a:pt x="2276474" y="36321"/>
                  <a:pt x="2345531" y="12508"/>
                  <a:pt x="2400300" y="2983"/>
                </a:cubicBezTo>
                <a:cubicBezTo>
                  <a:pt x="2455069" y="-6542"/>
                  <a:pt x="2495550" y="7745"/>
                  <a:pt x="2543175" y="31558"/>
                </a:cubicBezTo>
                <a:cubicBezTo>
                  <a:pt x="2590800" y="55370"/>
                  <a:pt x="2638425" y="91089"/>
                  <a:pt x="2686050" y="145858"/>
                </a:cubicBezTo>
                <a:cubicBezTo>
                  <a:pt x="2733675" y="200627"/>
                  <a:pt x="2778919" y="269683"/>
                  <a:pt x="2828925" y="360170"/>
                </a:cubicBezTo>
                <a:cubicBezTo>
                  <a:pt x="2878931" y="450657"/>
                  <a:pt x="2928937" y="562577"/>
                  <a:pt x="2986087" y="688783"/>
                </a:cubicBezTo>
                <a:cubicBezTo>
                  <a:pt x="3043237" y="814989"/>
                  <a:pt x="3117056" y="986439"/>
                  <a:pt x="3171825" y="1117408"/>
                </a:cubicBezTo>
                <a:cubicBezTo>
                  <a:pt x="3226594" y="1248377"/>
                  <a:pt x="3271838" y="1365058"/>
                  <a:pt x="3314700" y="1474595"/>
                </a:cubicBezTo>
                <a:cubicBezTo>
                  <a:pt x="3357562" y="1584132"/>
                  <a:pt x="3378994" y="1648427"/>
                  <a:pt x="3429000" y="1774633"/>
                </a:cubicBezTo>
                <a:cubicBezTo>
                  <a:pt x="3479006" y="1900839"/>
                  <a:pt x="3555206" y="2098483"/>
                  <a:pt x="3614737" y="2231833"/>
                </a:cubicBezTo>
                <a:cubicBezTo>
                  <a:pt x="3674268" y="2365183"/>
                  <a:pt x="3724275" y="2462814"/>
                  <a:pt x="3786187" y="2574733"/>
                </a:cubicBezTo>
                <a:cubicBezTo>
                  <a:pt x="3848099" y="2686652"/>
                  <a:pt x="3919537" y="2810476"/>
                  <a:pt x="3986212" y="2903345"/>
                </a:cubicBezTo>
                <a:cubicBezTo>
                  <a:pt x="4052887" y="2996214"/>
                  <a:pt x="4110037" y="3062889"/>
                  <a:pt x="4186237" y="3131945"/>
                </a:cubicBezTo>
                <a:cubicBezTo>
                  <a:pt x="4262437" y="3201001"/>
                  <a:pt x="4362450" y="3270058"/>
                  <a:pt x="4443412" y="3317683"/>
                </a:cubicBezTo>
                <a:cubicBezTo>
                  <a:pt x="4524375" y="3365308"/>
                  <a:pt x="4605337" y="3396264"/>
                  <a:pt x="4672012" y="3417695"/>
                </a:cubicBezTo>
                <a:cubicBezTo>
                  <a:pt x="4738687" y="3439126"/>
                  <a:pt x="4843462" y="3446270"/>
                  <a:pt x="4843462" y="3446270"/>
                </a:cubicBezTo>
                <a:lnTo>
                  <a:pt x="4843462" y="3446270"/>
                </a:lnTo>
                <a:lnTo>
                  <a:pt x="4843462" y="3446270"/>
                </a:lnTo>
              </a:path>
            </a:pathLst>
          </a:custGeom>
          <a:ln w="57150">
            <a:solidFill>
              <a:schemeClr val="bg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9" name="ZoneTexte 158"/>
          <p:cNvSpPr txBox="1"/>
          <p:nvPr>
            <p:custDataLst>
              <p:tags r:id="rId39"/>
            </p:custDataLst>
          </p:nvPr>
        </p:nvSpPr>
        <p:spPr>
          <a:xfrm>
            <a:off x="4952188" y="5348758"/>
            <a:ext cx="91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10,8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ZoneTexte 159"/>
          <p:cNvSpPr txBox="1"/>
          <p:nvPr>
            <p:custDataLst>
              <p:tags r:id="rId40"/>
            </p:custDataLst>
          </p:nvPr>
        </p:nvSpPr>
        <p:spPr>
          <a:xfrm>
            <a:off x="3079941" y="5349588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8,0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ZoneTexte 162"/>
          <p:cNvSpPr txBox="1"/>
          <p:nvPr>
            <p:custDataLst>
              <p:tags r:id="rId41"/>
            </p:custDataLst>
          </p:nvPr>
        </p:nvSpPr>
        <p:spPr>
          <a:xfrm>
            <a:off x="2215528" y="5348417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2"/>
                </a:solidFill>
                <a:latin typeface="Symbol" panose="05050102010706020507" pitchFamily="18" charset="2"/>
                <a:cs typeface="Arial" pitchFamily="34" charset="0"/>
              </a:rPr>
              <a:t>6,6</a:t>
            </a:r>
          </a:p>
        </p:txBody>
      </p:sp>
      <p:sp>
        <p:nvSpPr>
          <p:cNvPr id="164" name="ZoneTexte 163"/>
          <p:cNvSpPr txBox="1"/>
          <p:nvPr>
            <p:custDataLst>
              <p:tags r:id="rId42"/>
            </p:custDataLst>
          </p:nvPr>
        </p:nvSpPr>
        <p:spPr>
          <a:xfrm>
            <a:off x="5604287" y="5339033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12,2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ZoneTexte 165"/>
          <p:cNvSpPr txBox="1"/>
          <p:nvPr>
            <p:custDataLst>
              <p:tags r:id="rId43"/>
            </p:custDataLst>
          </p:nvPr>
        </p:nvSpPr>
        <p:spPr>
          <a:xfrm>
            <a:off x="6407840" y="5357770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13,6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ZoneTexte 166"/>
          <p:cNvSpPr txBox="1"/>
          <p:nvPr>
            <p:custDataLst>
              <p:tags r:id="rId44"/>
            </p:custDataLst>
          </p:nvPr>
        </p:nvSpPr>
        <p:spPr>
          <a:xfrm>
            <a:off x="1377197" y="5345035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5,2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ZoneTexte 188"/>
          <p:cNvSpPr txBox="1"/>
          <p:nvPr>
            <p:custDataLst>
              <p:tags r:id="rId45"/>
            </p:custDataLst>
          </p:nvPr>
        </p:nvSpPr>
        <p:spPr>
          <a:xfrm>
            <a:off x="7197263" y="5373595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15,0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ZoneTexte 189"/>
          <p:cNvSpPr txBox="1"/>
          <p:nvPr>
            <p:custDataLst>
              <p:tags r:id="rId46"/>
            </p:custDataLst>
          </p:nvPr>
        </p:nvSpPr>
        <p:spPr>
          <a:xfrm>
            <a:off x="547032" y="5329513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3,8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ZoneTexte 71"/>
          <p:cNvSpPr txBox="1"/>
          <p:nvPr>
            <p:custDataLst>
              <p:tags r:id="rId47"/>
            </p:custDataLst>
          </p:nvPr>
        </p:nvSpPr>
        <p:spPr>
          <a:xfrm>
            <a:off x="4479823" y="6104524"/>
            <a:ext cx="3289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</a:rPr>
              <a:t>Moyenne observée</a:t>
            </a:r>
          </a:p>
        </p:txBody>
      </p:sp>
      <p:cxnSp>
        <p:nvCxnSpPr>
          <p:cNvPr id="73" name="Connecteur droit avec flèche 72"/>
          <p:cNvCxnSpPr/>
          <p:nvPr>
            <p:custDataLst>
              <p:tags r:id="rId48"/>
            </p:custDataLst>
          </p:nvPr>
        </p:nvCxnSpPr>
        <p:spPr>
          <a:xfrm flipH="1" flipV="1">
            <a:off x="4564835" y="5791780"/>
            <a:ext cx="288094" cy="3662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70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3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3" grpId="1"/>
      <p:bldP spid="152" grpId="0"/>
      <p:bldP spid="154" grpId="0" animBg="1"/>
      <p:bldP spid="159" grpId="0"/>
      <p:bldP spid="160" grpId="0"/>
      <p:bldP spid="163" grpId="0"/>
      <p:bldP spid="163" grpId="1"/>
      <p:bldP spid="164" grpId="0"/>
      <p:bldP spid="164" grpId="1"/>
      <p:bldP spid="166" grpId="0"/>
      <p:bldP spid="167" grpId="0"/>
      <p:bldP spid="189" grpId="0"/>
      <p:bldP spid="189" grpId="1"/>
      <p:bldP spid="190" grpId="0"/>
      <p:bldP spid="190" grpId="1"/>
      <p:bldP spid="7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1" y="1131636"/>
            <a:ext cx="9175675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1" y="1204662"/>
            <a:ext cx="917567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714348" y="1928802"/>
            <a:ext cx="800105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85801" y="1643051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0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357157" y="1714488"/>
            <a:ext cx="8786843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0" y="43336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3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Intervalle de confiance d’une moyenne</a:t>
            </a:r>
            <a:endParaRPr kumimoji="0" lang="fr-FR" sz="3600" i="0" u="none" strike="noStrike" kern="1200" cap="none" spc="-30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Rectangle 30"/>
          <p:cNvSpPr/>
          <p:nvPr>
            <p:custDataLst>
              <p:tags r:id="rId7"/>
            </p:custDataLst>
          </p:nvPr>
        </p:nvSpPr>
        <p:spPr>
          <a:xfrm>
            <a:off x="0" y="1151199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Illustration</a:t>
            </a:r>
          </a:p>
        </p:txBody>
      </p:sp>
      <p:pic>
        <p:nvPicPr>
          <p:cNvPr id="94" name="Picture 3" descr="C:\Users\Admin\Desktop\Sans titre.jpg"/>
          <p:cNvPicPr>
            <a:picLocks noChangeAspect="1" noChangeArrowheads="1"/>
          </p:cNvPicPr>
          <p:nvPr/>
        </p:nvPicPr>
        <p:blipFill rotWithShape="1"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" t="5335"/>
          <a:stretch/>
        </p:blipFill>
        <p:spPr bwMode="auto">
          <a:xfrm>
            <a:off x="627398" y="1684350"/>
            <a:ext cx="7920880" cy="4581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3" descr="C:\Users\Admin\Desktop\Sans titre.jpg"/>
          <p:cNvPicPr>
            <a:picLocks noChangeAspect="1" noChangeArrowheads="1"/>
          </p:cNvPicPr>
          <p:nvPr/>
        </p:nvPicPr>
        <p:blipFill rotWithShape="1"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" t="5335" b="53992"/>
          <a:stretch/>
        </p:blipFill>
        <p:spPr bwMode="auto">
          <a:xfrm>
            <a:off x="627398" y="6202224"/>
            <a:ext cx="7920880" cy="62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ZoneTexte 102"/>
          <p:cNvSpPr txBox="1"/>
          <p:nvPr>
            <p:custDataLst>
              <p:tags r:id="rId8"/>
            </p:custDataLst>
          </p:nvPr>
        </p:nvSpPr>
        <p:spPr>
          <a:xfrm>
            <a:off x="4015466" y="5343400"/>
            <a:ext cx="10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>
                <a:solidFill>
                  <a:srgbClr val="FF0000"/>
                </a:solidFill>
                <a:latin typeface="Symbol" pitchFamily="18" charset="2"/>
              </a:rPr>
              <a:t>9,4</a:t>
            </a:r>
            <a:endParaRPr lang="fr-FR" sz="24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pic>
        <p:nvPicPr>
          <p:cNvPr id="104" name="Picture 4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288342" y="481913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4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298585" y="429309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4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302055" y="2420888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" name="Picture 4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298585" y="2996952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" name="Picture 4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298585" y="3624027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" name="Picture 4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4302055" y="177281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0" name="Connecteur droit 109"/>
          <p:cNvCxnSpPr/>
          <p:nvPr/>
        </p:nvCxnSpPr>
        <p:spPr>
          <a:xfrm flipV="1">
            <a:off x="4105185" y="1692738"/>
            <a:ext cx="0" cy="3682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flipV="1">
            <a:off x="4963372" y="1692738"/>
            <a:ext cx="0" cy="3679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/>
          <p:cNvCxnSpPr/>
          <p:nvPr/>
        </p:nvCxnSpPr>
        <p:spPr>
          <a:xfrm>
            <a:off x="4105185" y="1692739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Picture 4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109941" y="481913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" name="Picture 4"/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120184" y="4280124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" name="Picture 4"/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123654" y="240791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4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120184" y="2983980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" name="Picture 4"/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120184" y="3611055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9" name="Connecteur droit 118"/>
          <p:cNvCxnSpPr/>
          <p:nvPr/>
        </p:nvCxnSpPr>
        <p:spPr>
          <a:xfrm flipV="1">
            <a:off x="5796329" y="2477273"/>
            <a:ext cx="0" cy="2883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>
            <a:off x="4964203" y="2467403"/>
            <a:ext cx="824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Picture 4"/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3482119" y="4818100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" name="Picture 4"/>
          <p:cNvPicPr>
            <a:picLocks noChangeAspect="1" noChangeArrowheads="1"/>
          </p:cNvPicPr>
          <p:nvPr>
            <p:custDataLst>
              <p:tags r:id="rId21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3492362" y="4292060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" name="Picture 4"/>
          <p:cNvPicPr>
            <a:picLocks noChangeAspect="1" noChangeArrowheads="1"/>
          </p:cNvPicPr>
          <p:nvPr>
            <p:custDataLst>
              <p:tags r:id="rId22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3495832" y="2419852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4" name="Picture 4"/>
          <p:cNvPicPr>
            <a:picLocks noChangeAspect="1" noChangeArrowheads="1"/>
          </p:cNvPicPr>
          <p:nvPr>
            <p:custDataLst>
              <p:tags r:id="rId23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3492362" y="299591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" name="Picture 4"/>
          <p:cNvPicPr>
            <a:picLocks noChangeAspect="1" noChangeArrowheads="1"/>
          </p:cNvPicPr>
          <p:nvPr>
            <p:custDataLst>
              <p:tags r:id="rId24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3492362" y="3622991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6" name="Connecteur droit 125"/>
          <p:cNvCxnSpPr/>
          <p:nvPr/>
        </p:nvCxnSpPr>
        <p:spPr>
          <a:xfrm flipV="1">
            <a:off x="3291357" y="2465764"/>
            <a:ext cx="0" cy="2906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3291357" y="2457033"/>
            <a:ext cx="7976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8" name="Picture 4"/>
          <p:cNvPicPr>
            <a:picLocks noChangeAspect="1" noChangeArrowheads="1"/>
          </p:cNvPicPr>
          <p:nvPr>
            <p:custDataLst>
              <p:tags r:id="rId25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963112" y="481913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4"/>
          <p:cNvPicPr>
            <a:picLocks noChangeAspect="1" noChangeArrowheads="1"/>
          </p:cNvPicPr>
          <p:nvPr>
            <p:custDataLst>
              <p:tags r:id="rId26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973355" y="429309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4"/>
          <p:cNvPicPr>
            <a:picLocks noChangeAspect="1" noChangeArrowheads="1"/>
          </p:cNvPicPr>
          <p:nvPr>
            <p:custDataLst>
              <p:tags r:id="rId27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5973355" y="3624027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1" name="Connecteur droit 130"/>
          <p:cNvCxnSpPr/>
          <p:nvPr/>
        </p:nvCxnSpPr>
        <p:spPr>
          <a:xfrm flipV="1">
            <a:off x="6606798" y="3591920"/>
            <a:ext cx="0" cy="1768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>
            <a:off x="5796329" y="3591920"/>
            <a:ext cx="8104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" name="Picture 4"/>
          <p:cNvPicPr>
            <a:picLocks noChangeAspect="1" noChangeArrowheads="1"/>
          </p:cNvPicPr>
          <p:nvPr>
            <p:custDataLst>
              <p:tags r:id="rId28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2628907" y="481913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4"/>
          <p:cNvPicPr>
            <a:picLocks noChangeAspect="1" noChangeArrowheads="1"/>
          </p:cNvPicPr>
          <p:nvPr>
            <p:custDataLst>
              <p:tags r:id="rId29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2639150" y="4293096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4"/>
          <p:cNvPicPr>
            <a:picLocks noChangeAspect="1" noChangeArrowheads="1"/>
          </p:cNvPicPr>
          <p:nvPr>
            <p:custDataLst>
              <p:tags r:id="rId30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2639150" y="3624027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6" name="Connecteur droit 135"/>
          <p:cNvCxnSpPr/>
          <p:nvPr/>
        </p:nvCxnSpPr>
        <p:spPr>
          <a:xfrm flipV="1">
            <a:off x="2449180" y="3544442"/>
            <a:ext cx="0" cy="1813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 flipV="1">
            <a:off x="2449180" y="3541726"/>
            <a:ext cx="842177" cy="2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Picture 4"/>
          <p:cNvPicPr>
            <a:picLocks noChangeAspect="1" noChangeArrowheads="1"/>
          </p:cNvPicPr>
          <p:nvPr>
            <p:custDataLst>
              <p:tags r:id="rId31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6682522" y="4926522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9" name="Picture 4"/>
          <p:cNvPicPr>
            <a:picLocks noChangeAspect="1" noChangeArrowheads="1"/>
          </p:cNvPicPr>
          <p:nvPr>
            <p:custDataLst>
              <p:tags r:id="rId32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6682522" y="4533178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0" name="Connecteur droit 139"/>
          <p:cNvCxnSpPr/>
          <p:nvPr/>
        </p:nvCxnSpPr>
        <p:spPr>
          <a:xfrm flipV="1">
            <a:off x="7461352" y="4476203"/>
            <a:ext cx="0" cy="898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>
            <a:off x="6596029" y="4478493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2" name="Picture 4"/>
          <p:cNvPicPr>
            <a:picLocks noChangeAspect="1" noChangeArrowheads="1"/>
          </p:cNvPicPr>
          <p:nvPr>
            <p:custDataLst>
              <p:tags r:id="rId33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1986944" y="4928694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" name="Picture 4"/>
          <p:cNvPicPr>
            <a:picLocks noChangeAspect="1" noChangeArrowheads="1"/>
          </p:cNvPicPr>
          <p:nvPr>
            <p:custDataLst>
              <p:tags r:id="rId34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1986944" y="4535350"/>
            <a:ext cx="462236" cy="460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4" name="Connecteur droit 143"/>
          <p:cNvCxnSpPr/>
          <p:nvPr/>
        </p:nvCxnSpPr>
        <p:spPr>
          <a:xfrm flipV="1">
            <a:off x="1596447" y="4451106"/>
            <a:ext cx="0" cy="898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1590993" y="4476203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6" name="Picture 4"/>
          <p:cNvPicPr>
            <a:picLocks noChangeAspect="1" noChangeArrowheads="1"/>
          </p:cNvPicPr>
          <p:nvPr>
            <p:custDataLst>
              <p:tags r:id="rId35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7362047" y="5050888"/>
            <a:ext cx="462236" cy="340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7" name="Connecteur droit 146"/>
          <p:cNvCxnSpPr/>
          <p:nvPr/>
        </p:nvCxnSpPr>
        <p:spPr>
          <a:xfrm flipV="1">
            <a:off x="8328555" y="5048305"/>
            <a:ext cx="0" cy="319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>
            <a:off x="7470368" y="5049341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9" name="Picture 4"/>
          <p:cNvPicPr>
            <a:picLocks noChangeAspect="1" noChangeArrowheads="1"/>
          </p:cNvPicPr>
          <p:nvPr>
            <p:custDataLst>
              <p:tags r:id="rId36"/>
            </p:custDataLst>
          </p:nvPr>
        </p:nvPicPr>
        <p:blipFill rotWithShape="1"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4" r="16067" b="34362"/>
          <a:stretch/>
        </p:blipFill>
        <p:spPr bwMode="auto">
          <a:xfrm>
            <a:off x="1280366" y="5057181"/>
            <a:ext cx="462236" cy="340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0" name="Connecteur droit 149"/>
          <p:cNvCxnSpPr/>
          <p:nvPr/>
        </p:nvCxnSpPr>
        <p:spPr>
          <a:xfrm flipV="1">
            <a:off x="784542" y="5073135"/>
            <a:ext cx="0" cy="319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>
            <a:off x="784542" y="5089031"/>
            <a:ext cx="830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ZoneTexte 151"/>
          <p:cNvSpPr txBox="1"/>
          <p:nvPr>
            <p:custDataLst>
              <p:tags r:id="rId37"/>
            </p:custDataLst>
          </p:nvPr>
        </p:nvSpPr>
        <p:spPr>
          <a:xfrm>
            <a:off x="5351302" y="1683079"/>
            <a:ext cx="3289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2"/>
                </a:solidFill>
              </a:rPr>
              <a:t>Moyennes de tous les échantillons possibles</a:t>
            </a:r>
          </a:p>
        </p:txBody>
      </p:sp>
      <p:cxnSp>
        <p:nvCxnSpPr>
          <p:cNvPr id="153" name="Connecteur droit avec flèche 152"/>
          <p:cNvCxnSpPr/>
          <p:nvPr>
            <p:custDataLst>
              <p:tags r:id="rId38"/>
            </p:custDataLst>
          </p:nvPr>
        </p:nvCxnSpPr>
        <p:spPr>
          <a:xfrm flipH="1">
            <a:off x="4808208" y="1923550"/>
            <a:ext cx="586230" cy="202939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Forme libre 153"/>
          <p:cNvSpPr/>
          <p:nvPr/>
        </p:nvSpPr>
        <p:spPr>
          <a:xfrm>
            <a:off x="627396" y="1688871"/>
            <a:ext cx="7820741" cy="3600400"/>
          </a:xfrm>
          <a:custGeom>
            <a:avLst/>
            <a:gdLst>
              <a:gd name="connsiteX0" fmla="*/ 0 w 4843462"/>
              <a:gd name="connsiteY0" fmla="*/ 3446270 h 3446270"/>
              <a:gd name="connsiteX1" fmla="*/ 228600 w 4843462"/>
              <a:gd name="connsiteY1" fmla="*/ 3374833 h 3446270"/>
              <a:gd name="connsiteX2" fmla="*/ 500062 w 4843462"/>
              <a:gd name="connsiteY2" fmla="*/ 3246245 h 3446270"/>
              <a:gd name="connsiteX3" fmla="*/ 785812 w 4843462"/>
              <a:gd name="connsiteY3" fmla="*/ 2989070 h 3446270"/>
              <a:gd name="connsiteX4" fmla="*/ 1014412 w 4843462"/>
              <a:gd name="connsiteY4" fmla="*/ 2646170 h 3446270"/>
              <a:gd name="connsiteX5" fmla="*/ 1271587 w 4843462"/>
              <a:gd name="connsiteY5" fmla="*/ 2117533 h 3446270"/>
              <a:gd name="connsiteX6" fmla="*/ 1471612 w 4843462"/>
              <a:gd name="connsiteY6" fmla="*/ 1631758 h 3446270"/>
              <a:gd name="connsiteX7" fmla="*/ 1700212 w 4843462"/>
              <a:gd name="connsiteY7" fmla="*/ 1060258 h 3446270"/>
              <a:gd name="connsiteX8" fmla="*/ 1871662 w 4843462"/>
              <a:gd name="connsiteY8" fmla="*/ 645920 h 3446270"/>
              <a:gd name="connsiteX9" fmla="*/ 2028825 w 4843462"/>
              <a:gd name="connsiteY9" fmla="*/ 317308 h 3446270"/>
              <a:gd name="connsiteX10" fmla="*/ 2214562 w 4843462"/>
              <a:gd name="connsiteY10" fmla="*/ 88708 h 3446270"/>
              <a:gd name="connsiteX11" fmla="*/ 2400300 w 4843462"/>
              <a:gd name="connsiteY11" fmla="*/ 2983 h 3446270"/>
              <a:gd name="connsiteX12" fmla="*/ 2543175 w 4843462"/>
              <a:gd name="connsiteY12" fmla="*/ 31558 h 3446270"/>
              <a:gd name="connsiteX13" fmla="*/ 2686050 w 4843462"/>
              <a:gd name="connsiteY13" fmla="*/ 145858 h 3446270"/>
              <a:gd name="connsiteX14" fmla="*/ 2828925 w 4843462"/>
              <a:gd name="connsiteY14" fmla="*/ 360170 h 3446270"/>
              <a:gd name="connsiteX15" fmla="*/ 2986087 w 4843462"/>
              <a:gd name="connsiteY15" fmla="*/ 688783 h 3446270"/>
              <a:gd name="connsiteX16" fmla="*/ 3171825 w 4843462"/>
              <a:gd name="connsiteY16" fmla="*/ 1117408 h 3446270"/>
              <a:gd name="connsiteX17" fmla="*/ 3314700 w 4843462"/>
              <a:gd name="connsiteY17" fmla="*/ 1474595 h 3446270"/>
              <a:gd name="connsiteX18" fmla="*/ 3429000 w 4843462"/>
              <a:gd name="connsiteY18" fmla="*/ 1774633 h 3446270"/>
              <a:gd name="connsiteX19" fmla="*/ 3614737 w 4843462"/>
              <a:gd name="connsiteY19" fmla="*/ 2231833 h 3446270"/>
              <a:gd name="connsiteX20" fmla="*/ 3786187 w 4843462"/>
              <a:gd name="connsiteY20" fmla="*/ 2574733 h 3446270"/>
              <a:gd name="connsiteX21" fmla="*/ 3986212 w 4843462"/>
              <a:gd name="connsiteY21" fmla="*/ 2903345 h 3446270"/>
              <a:gd name="connsiteX22" fmla="*/ 4186237 w 4843462"/>
              <a:gd name="connsiteY22" fmla="*/ 3131945 h 3446270"/>
              <a:gd name="connsiteX23" fmla="*/ 4443412 w 4843462"/>
              <a:gd name="connsiteY23" fmla="*/ 3317683 h 3446270"/>
              <a:gd name="connsiteX24" fmla="*/ 4672012 w 4843462"/>
              <a:gd name="connsiteY24" fmla="*/ 3417695 h 3446270"/>
              <a:gd name="connsiteX25" fmla="*/ 4843462 w 4843462"/>
              <a:gd name="connsiteY25" fmla="*/ 3446270 h 3446270"/>
              <a:gd name="connsiteX26" fmla="*/ 4843462 w 4843462"/>
              <a:gd name="connsiteY26" fmla="*/ 3446270 h 3446270"/>
              <a:gd name="connsiteX27" fmla="*/ 4843462 w 4843462"/>
              <a:gd name="connsiteY27" fmla="*/ 3446270 h 3446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43462" h="3446270">
                <a:moveTo>
                  <a:pt x="0" y="3446270"/>
                </a:moveTo>
                <a:cubicBezTo>
                  <a:pt x="72628" y="3427220"/>
                  <a:pt x="145256" y="3408170"/>
                  <a:pt x="228600" y="3374833"/>
                </a:cubicBezTo>
                <a:cubicBezTo>
                  <a:pt x="311944" y="3341496"/>
                  <a:pt x="407193" y="3310539"/>
                  <a:pt x="500062" y="3246245"/>
                </a:cubicBezTo>
                <a:cubicBezTo>
                  <a:pt x="592931" y="3181951"/>
                  <a:pt x="700087" y="3089082"/>
                  <a:pt x="785812" y="2989070"/>
                </a:cubicBezTo>
                <a:cubicBezTo>
                  <a:pt x="871537" y="2889058"/>
                  <a:pt x="933450" y="2791426"/>
                  <a:pt x="1014412" y="2646170"/>
                </a:cubicBezTo>
                <a:cubicBezTo>
                  <a:pt x="1095375" y="2500914"/>
                  <a:pt x="1195387" y="2286602"/>
                  <a:pt x="1271587" y="2117533"/>
                </a:cubicBezTo>
                <a:cubicBezTo>
                  <a:pt x="1347787" y="1948464"/>
                  <a:pt x="1400175" y="1807970"/>
                  <a:pt x="1471612" y="1631758"/>
                </a:cubicBezTo>
                <a:cubicBezTo>
                  <a:pt x="1543050" y="1455545"/>
                  <a:pt x="1633537" y="1224564"/>
                  <a:pt x="1700212" y="1060258"/>
                </a:cubicBezTo>
                <a:cubicBezTo>
                  <a:pt x="1766887" y="895952"/>
                  <a:pt x="1816893" y="769745"/>
                  <a:pt x="1871662" y="645920"/>
                </a:cubicBezTo>
                <a:cubicBezTo>
                  <a:pt x="1926431" y="522095"/>
                  <a:pt x="1971675" y="410177"/>
                  <a:pt x="2028825" y="317308"/>
                </a:cubicBezTo>
                <a:cubicBezTo>
                  <a:pt x="2085975" y="224439"/>
                  <a:pt x="2152650" y="141095"/>
                  <a:pt x="2214562" y="88708"/>
                </a:cubicBezTo>
                <a:cubicBezTo>
                  <a:pt x="2276474" y="36321"/>
                  <a:pt x="2345531" y="12508"/>
                  <a:pt x="2400300" y="2983"/>
                </a:cubicBezTo>
                <a:cubicBezTo>
                  <a:pt x="2455069" y="-6542"/>
                  <a:pt x="2495550" y="7745"/>
                  <a:pt x="2543175" y="31558"/>
                </a:cubicBezTo>
                <a:cubicBezTo>
                  <a:pt x="2590800" y="55370"/>
                  <a:pt x="2638425" y="91089"/>
                  <a:pt x="2686050" y="145858"/>
                </a:cubicBezTo>
                <a:cubicBezTo>
                  <a:pt x="2733675" y="200627"/>
                  <a:pt x="2778919" y="269683"/>
                  <a:pt x="2828925" y="360170"/>
                </a:cubicBezTo>
                <a:cubicBezTo>
                  <a:pt x="2878931" y="450657"/>
                  <a:pt x="2928937" y="562577"/>
                  <a:pt x="2986087" y="688783"/>
                </a:cubicBezTo>
                <a:cubicBezTo>
                  <a:pt x="3043237" y="814989"/>
                  <a:pt x="3117056" y="986439"/>
                  <a:pt x="3171825" y="1117408"/>
                </a:cubicBezTo>
                <a:cubicBezTo>
                  <a:pt x="3226594" y="1248377"/>
                  <a:pt x="3271838" y="1365058"/>
                  <a:pt x="3314700" y="1474595"/>
                </a:cubicBezTo>
                <a:cubicBezTo>
                  <a:pt x="3357562" y="1584132"/>
                  <a:pt x="3378994" y="1648427"/>
                  <a:pt x="3429000" y="1774633"/>
                </a:cubicBezTo>
                <a:cubicBezTo>
                  <a:pt x="3479006" y="1900839"/>
                  <a:pt x="3555206" y="2098483"/>
                  <a:pt x="3614737" y="2231833"/>
                </a:cubicBezTo>
                <a:cubicBezTo>
                  <a:pt x="3674268" y="2365183"/>
                  <a:pt x="3724275" y="2462814"/>
                  <a:pt x="3786187" y="2574733"/>
                </a:cubicBezTo>
                <a:cubicBezTo>
                  <a:pt x="3848099" y="2686652"/>
                  <a:pt x="3919537" y="2810476"/>
                  <a:pt x="3986212" y="2903345"/>
                </a:cubicBezTo>
                <a:cubicBezTo>
                  <a:pt x="4052887" y="2996214"/>
                  <a:pt x="4110037" y="3062889"/>
                  <a:pt x="4186237" y="3131945"/>
                </a:cubicBezTo>
                <a:cubicBezTo>
                  <a:pt x="4262437" y="3201001"/>
                  <a:pt x="4362450" y="3270058"/>
                  <a:pt x="4443412" y="3317683"/>
                </a:cubicBezTo>
                <a:cubicBezTo>
                  <a:pt x="4524375" y="3365308"/>
                  <a:pt x="4605337" y="3396264"/>
                  <a:pt x="4672012" y="3417695"/>
                </a:cubicBezTo>
                <a:cubicBezTo>
                  <a:pt x="4738687" y="3439126"/>
                  <a:pt x="4843462" y="3446270"/>
                  <a:pt x="4843462" y="3446270"/>
                </a:cubicBezTo>
                <a:lnTo>
                  <a:pt x="4843462" y="3446270"/>
                </a:lnTo>
                <a:lnTo>
                  <a:pt x="4843462" y="3446270"/>
                </a:lnTo>
              </a:path>
            </a:pathLst>
          </a:custGeom>
          <a:ln w="57150">
            <a:solidFill>
              <a:schemeClr val="bg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5" name="ZoneTexte 154"/>
          <p:cNvSpPr txBox="1"/>
          <p:nvPr>
            <p:custDataLst>
              <p:tags r:id="rId39"/>
            </p:custDataLst>
          </p:nvPr>
        </p:nvSpPr>
        <p:spPr>
          <a:xfrm>
            <a:off x="3061978" y="5602777"/>
            <a:ext cx="30059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68,3% des échant</a:t>
            </a:r>
          </a:p>
        </p:txBody>
      </p:sp>
      <p:sp>
        <p:nvSpPr>
          <p:cNvPr id="156" name="ZoneTexte 155"/>
          <p:cNvSpPr txBox="1"/>
          <p:nvPr>
            <p:custDataLst>
              <p:tags r:id="rId40"/>
            </p:custDataLst>
          </p:nvPr>
        </p:nvSpPr>
        <p:spPr>
          <a:xfrm>
            <a:off x="6490354" y="3703435"/>
            <a:ext cx="22913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Marge d’erreur</a:t>
            </a:r>
            <a:endParaRPr lang="fr-F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7" name="Connecteur droit 156"/>
          <p:cNvCxnSpPr/>
          <p:nvPr>
            <p:custDataLst>
              <p:tags r:id="rId41"/>
            </p:custDataLst>
          </p:nvPr>
        </p:nvCxnSpPr>
        <p:spPr>
          <a:xfrm>
            <a:off x="5796329" y="2780928"/>
            <a:ext cx="0" cy="25941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8" name="Connecteur droit 157"/>
          <p:cNvCxnSpPr/>
          <p:nvPr>
            <p:custDataLst>
              <p:tags r:id="rId42"/>
            </p:custDataLst>
          </p:nvPr>
        </p:nvCxnSpPr>
        <p:spPr>
          <a:xfrm>
            <a:off x="3291357" y="2780928"/>
            <a:ext cx="0" cy="26051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9" name="ZoneTexte 158"/>
          <p:cNvSpPr txBox="1"/>
          <p:nvPr>
            <p:custDataLst>
              <p:tags r:id="rId43"/>
            </p:custDataLst>
          </p:nvPr>
        </p:nvSpPr>
        <p:spPr>
          <a:xfrm>
            <a:off x="5306766" y="5308396"/>
            <a:ext cx="91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+1s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x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ZoneTexte 159"/>
          <p:cNvSpPr txBox="1"/>
          <p:nvPr>
            <p:custDataLst>
              <p:tags r:id="rId44"/>
            </p:custDataLst>
          </p:nvPr>
        </p:nvSpPr>
        <p:spPr>
          <a:xfrm>
            <a:off x="2734344" y="5308396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-1s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x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1" name="Connecteur droit 160"/>
          <p:cNvCxnSpPr/>
          <p:nvPr>
            <p:custDataLst>
              <p:tags r:id="rId45"/>
            </p:custDataLst>
          </p:nvPr>
        </p:nvCxnSpPr>
        <p:spPr>
          <a:xfrm>
            <a:off x="7045997" y="4501091"/>
            <a:ext cx="2" cy="8740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2" name="Connecteur droit 161"/>
          <p:cNvCxnSpPr/>
          <p:nvPr>
            <p:custDataLst>
              <p:tags r:id="rId46"/>
            </p:custDataLst>
          </p:nvPr>
        </p:nvCxnSpPr>
        <p:spPr>
          <a:xfrm>
            <a:off x="2008938" y="4535350"/>
            <a:ext cx="5574" cy="8344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3" name="ZoneTexte 162"/>
          <p:cNvSpPr txBox="1"/>
          <p:nvPr>
            <p:custDataLst>
              <p:tags r:id="rId47"/>
            </p:custDataLst>
          </p:nvPr>
        </p:nvSpPr>
        <p:spPr>
          <a:xfrm>
            <a:off x="1523259" y="5319774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-1,96s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x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ZoneTexte 163"/>
          <p:cNvSpPr txBox="1"/>
          <p:nvPr>
            <p:custDataLst>
              <p:tags r:id="rId48"/>
            </p:custDataLst>
          </p:nvPr>
        </p:nvSpPr>
        <p:spPr>
          <a:xfrm>
            <a:off x="6317692" y="5339067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+1,96s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x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ZoneTexte 164"/>
          <p:cNvSpPr txBox="1"/>
          <p:nvPr>
            <p:custDataLst>
              <p:tags r:id="rId49"/>
            </p:custDataLst>
          </p:nvPr>
        </p:nvSpPr>
        <p:spPr>
          <a:xfrm>
            <a:off x="1766878" y="6050034"/>
            <a:ext cx="56102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spc="6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95 %  des  échantillons</a:t>
            </a:r>
          </a:p>
        </p:txBody>
      </p:sp>
      <p:sp>
        <p:nvSpPr>
          <p:cNvPr id="166" name="ZoneTexte 165"/>
          <p:cNvSpPr txBox="1"/>
          <p:nvPr>
            <p:custDataLst>
              <p:tags r:id="rId50"/>
            </p:custDataLst>
          </p:nvPr>
        </p:nvSpPr>
        <p:spPr>
          <a:xfrm>
            <a:off x="7288620" y="5326103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+2,58s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x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ZoneTexte 166"/>
          <p:cNvSpPr txBox="1"/>
          <p:nvPr>
            <p:custDataLst>
              <p:tags r:id="rId51"/>
            </p:custDataLst>
          </p:nvPr>
        </p:nvSpPr>
        <p:spPr>
          <a:xfrm>
            <a:off x="577771" y="5307465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-2,58s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x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8" name="Connecteur droit 167"/>
          <p:cNvCxnSpPr/>
          <p:nvPr>
            <p:custDataLst>
              <p:tags r:id="rId52"/>
            </p:custDataLst>
          </p:nvPr>
        </p:nvCxnSpPr>
        <p:spPr>
          <a:xfrm>
            <a:off x="7834646" y="5147769"/>
            <a:ext cx="5575" cy="2088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>
            <p:custDataLst>
              <p:tags r:id="rId53"/>
            </p:custDataLst>
          </p:nvPr>
        </p:nvCxnSpPr>
        <p:spPr>
          <a:xfrm>
            <a:off x="1195445" y="5159890"/>
            <a:ext cx="5575" cy="2088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0" name="ZoneTexte 169"/>
          <p:cNvSpPr txBox="1"/>
          <p:nvPr>
            <p:custDataLst>
              <p:tags r:id="rId54"/>
            </p:custDataLst>
          </p:nvPr>
        </p:nvSpPr>
        <p:spPr>
          <a:xfrm>
            <a:off x="627398" y="6398048"/>
            <a:ext cx="7820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kern="2000" spc="127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99%  des  échantillons</a:t>
            </a:r>
          </a:p>
        </p:txBody>
      </p:sp>
      <p:cxnSp>
        <p:nvCxnSpPr>
          <p:cNvPr id="171" name="Connecteur droit 170"/>
          <p:cNvCxnSpPr/>
          <p:nvPr>
            <p:custDataLst>
              <p:tags r:id="rId55"/>
            </p:custDataLst>
          </p:nvPr>
        </p:nvCxnSpPr>
        <p:spPr>
          <a:xfrm>
            <a:off x="7874804" y="5807432"/>
            <a:ext cx="11148" cy="990586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2" name="Connecteur droit 171"/>
          <p:cNvCxnSpPr/>
          <p:nvPr>
            <p:custDataLst>
              <p:tags r:id="rId56"/>
            </p:custDataLst>
          </p:nvPr>
        </p:nvCxnSpPr>
        <p:spPr>
          <a:xfrm>
            <a:off x="1194850" y="5859765"/>
            <a:ext cx="11148" cy="990586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3" name="Connecteur droit 172"/>
          <p:cNvCxnSpPr/>
          <p:nvPr>
            <p:custDataLst>
              <p:tags r:id="rId57"/>
            </p:custDataLst>
          </p:nvPr>
        </p:nvCxnSpPr>
        <p:spPr>
          <a:xfrm>
            <a:off x="7045997" y="5818686"/>
            <a:ext cx="11148" cy="579356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4" name="Connecteur droit 173"/>
          <p:cNvCxnSpPr/>
          <p:nvPr>
            <p:custDataLst>
              <p:tags r:id="rId58"/>
            </p:custDataLst>
          </p:nvPr>
        </p:nvCxnSpPr>
        <p:spPr>
          <a:xfrm>
            <a:off x="2033167" y="5831905"/>
            <a:ext cx="11148" cy="599447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5" name="Connecteur droit avec flèche 174"/>
          <p:cNvCxnSpPr/>
          <p:nvPr>
            <p:custDataLst>
              <p:tags r:id="rId59"/>
            </p:custDataLst>
          </p:nvPr>
        </p:nvCxnSpPr>
        <p:spPr>
          <a:xfrm flipH="1">
            <a:off x="7144759" y="4143380"/>
            <a:ext cx="526478" cy="1243552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6" name="Ellipse 175"/>
          <p:cNvSpPr/>
          <p:nvPr/>
        </p:nvSpPr>
        <p:spPr>
          <a:xfrm>
            <a:off x="6483511" y="5374144"/>
            <a:ext cx="944588" cy="452470"/>
          </a:xfrm>
          <a:prstGeom prst="ellipse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bg2"/>
              </a:solidFill>
            </a:endParaRPr>
          </a:p>
        </p:txBody>
      </p:sp>
      <p:cxnSp>
        <p:nvCxnSpPr>
          <p:cNvPr id="177" name="Connecteur droit 176"/>
          <p:cNvCxnSpPr/>
          <p:nvPr/>
        </p:nvCxnSpPr>
        <p:spPr>
          <a:xfrm flipV="1">
            <a:off x="2083080" y="6422085"/>
            <a:ext cx="4974065" cy="92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8" name="Ellipse 177"/>
          <p:cNvSpPr/>
          <p:nvPr/>
        </p:nvSpPr>
        <p:spPr>
          <a:xfrm>
            <a:off x="1694562" y="5375126"/>
            <a:ext cx="944588" cy="452470"/>
          </a:xfrm>
          <a:prstGeom prst="ellipse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81" name="Connecteur droit 180"/>
          <p:cNvCxnSpPr/>
          <p:nvPr/>
        </p:nvCxnSpPr>
        <p:spPr>
          <a:xfrm>
            <a:off x="1195445" y="6818859"/>
            <a:ext cx="6729355" cy="56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2" name="Ellipse 181"/>
          <p:cNvSpPr/>
          <p:nvPr/>
        </p:nvSpPr>
        <p:spPr>
          <a:xfrm>
            <a:off x="7464320" y="5373367"/>
            <a:ext cx="944588" cy="452470"/>
          </a:xfrm>
          <a:prstGeom prst="ellipse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bg2"/>
              </a:solidFill>
            </a:endParaRPr>
          </a:p>
        </p:txBody>
      </p:sp>
      <p:sp>
        <p:nvSpPr>
          <p:cNvPr id="183" name="Ellipse 182"/>
          <p:cNvSpPr/>
          <p:nvPr/>
        </p:nvSpPr>
        <p:spPr>
          <a:xfrm>
            <a:off x="692130" y="5383699"/>
            <a:ext cx="944588" cy="452470"/>
          </a:xfrm>
          <a:prstGeom prst="ellipse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84" name="Connecteur droit avec flèche 183"/>
          <p:cNvCxnSpPr/>
          <p:nvPr/>
        </p:nvCxnSpPr>
        <p:spPr>
          <a:xfrm>
            <a:off x="7668233" y="4165346"/>
            <a:ext cx="120949" cy="1235439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" name="Connecteur droit 209"/>
          <p:cNvCxnSpPr/>
          <p:nvPr/>
        </p:nvCxnSpPr>
        <p:spPr>
          <a:xfrm>
            <a:off x="3559056" y="5517507"/>
            <a:ext cx="1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cteur droit 210"/>
          <p:cNvCxnSpPr/>
          <p:nvPr/>
        </p:nvCxnSpPr>
        <p:spPr>
          <a:xfrm>
            <a:off x="5952067" y="5527119"/>
            <a:ext cx="1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cteur droit 211"/>
          <p:cNvCxnSpPr/>
          <p:nvPr/>
        </p:nvCxnSpPr>
        <p:spPr>
          <a:xfrm>
            <a:off x="2490862" y="5539122"/>
            <a:ext cx="1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cteur droit 213"/>
          <p:cNvCxnSpPr/>
          <p:nvPr/>
        </p:nvCxnSpPr>
        <p:spPr>
          <a:xfrm>
            <a:off x="7261221" y="5521340"/>
            <a:ext cx="1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cteur droit 214"/>
          <p:cNvCxnSpPr/>
          <p:nvPr/>
        </p:nvCxnSpPr>
        <p:spPr>
          <a:xfrm>
            <a:off x="1556671" y="5504314"/>
            <a:ext cx="1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cteur droit 215"/>
          <p:cNvCxnSpPr/>
          <p:nvPr/>
        </p:nvCxnSpPr>
        <p:spPr>
          <a:xfrm>
            <a:off x="8270605" y="5539122"/>
            <a:ext cx="115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5" name="Objet 1044"/>
          <p:cNvGraphicFramePr>
            <a:graphicFrameLocks noChangeAspect="1"/>
          </p:cNvGraphicFramePr>
          <p:nvPr/>
        </p:nvGraphicFramePr>
        <p:xfrm>
          <a:off x="7761663" y="2415904"/>
          <a:ext cx="633412" cy="56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64" imgW="215640" imgH="177480" progId="Equation.3">
                  <p:embed/>
                </p:oleObj>
              </mc:Choice>
              <mc:Fallback>
                <p:oleObj name="Équation" r:id="rId64" imgW="215640" imgH="177480" progId="Equation.3">
                  <p:embed/>
                  <p:pic>
                    <p:nvPicPr>
                      <p:cNvPr id="1045" name="Objet 10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1663" y="2415904"/>
                        <a:ext cx="633412" cy="56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t 1045"/>
          <p:cNvGraphicFramePr>
            <a:graphicFrameLocks noChangeAspect="1"/>
          </p:cNvGraphicFramePr>
          <p:nvPr/>
        </p:nvGraphicFramePr>
        <p:xfrm>
          <a:off x="7144759" y="2420888"/>
          <a:ext cx="759532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66" imgW="203040" imgH="152280" progId="Equation.3">
                  <p:embed/>
                </p:oleObj>
              </mc:Choice>
              <mc:Fallback>
                <p:oleObj name="Équation" r:id="rId66" imgW="203040" imgH="152280" progId="Equation.3">
                  <p:embed/>
                  <p:pic>
                    <p:nvPicPr>
                      <p:cNvPr id="1046" name="Objet 10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4759" y="2420888"/>
                        <a:ext cx="759532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7" name="Objet 1046"/>
          <p:cNvGraphicFramePr>
            <a:graphicFrameLocks noChangeAspect="1"/>
          </p:cNvGraphicFramePr>
          <p:nvPr/>
        </p:nvGraphicFramePr>
        <p:xfrm>
          <a:off x="6840417" y="2477273"/>
          <a:ext cx="4111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68" imgW="139680" imgH="126720" progId="Equation.3">
                  <p:embed/>
                </p:oleObj>
              </mc:Choice>
              <mc:Fallback>
                <p:oleObj name="Équation" r:id="rId68" imgW="139680" imgH="126720" progId="Equation.3">
                  <p:embed/>
                  <p:pic>
                    <p:nvPicPr>
                      <p:cNvPr id="1047" name="Objet 10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0417" y="2477273"/>
                        <a:ext cx="41116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50" name="Connecteur en arc 1049"/>
          <p:cNvCxnSpPr/>
          <p:nvPr/>
        </p:nvCxnSpPr>
        <p:spPr>
          <a:xfrm flipV="1">
            <a:off x="6350402" y="2638121"/>
            <a:ext cx="491253" cy="1151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24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3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9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4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7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5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8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9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2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3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7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0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0" presetID="21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2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21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5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155" grpId="1"/>
      <p:bldP spid="155" grpId="2"/>
      <p:bldP spid="156" grpId="0"/>
      <p:bldP spid="165" grpId="0"/>
      <p:bldP spid="165" grpId="1"/>
      <p:bldP spid="170" grpId="0"/>
      <p:bldP spid="170" grpId="1"/>
      <p:bldP spid="170" grpId="2"/>
      <p:bldP spid="176" grpId="0" animBg="1"/>
      <p:bldP spid="176" grpId="1" animBg="1"/>
      <p:bldP spid="178" grpId="0" animBg="1"/>
      <p:bldP spid="178" grpId="1" animBg="1"/>
      <p:bldP spid="182" grpId="0" animBg="1"/>
      <p:bldP spid="182" grpId="1" animBg="1"/>
      <p:bldP spid="182" grpId="2" animBg="1"/>
      <p:bldP spid="183" grpId="0" animBg="1"/>
      <p:bldP spid="183" grpId="1" animBg="1"/>
      <p:bldP spid="183" grpId="2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0" y="1196753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0" y="1269778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85801" y="1643051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" y="521570"/>
            <a:ext cx="9143999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3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Intervalle de confiance d’une moyenne</a:t>
            </a:r>
            <a:endParaRPr kumimoji="0" lang="fr-FR" sz="3600" i="0" u="none" strike="noStrike" kern="1200" cap="none" spc="-30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2" y="1212975"/>
            <a:ext cx="91439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Exercice-éclair</a:t>
            </a:r>
          </a:p>
        </p:txBody>
      </p:sp>
      <p:sp>
        <p:nvSpPr>
          <p:cNvPr id="20" name="Espace réservé du texte 2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395536" y="1916832"/>
            <a:ext cx="8424936" cy="465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300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Un sondage aléatoire montre que chez les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235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(n) fumeurs sénégalais, le nbre moyen de cigarettes fumées/ jour est de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9,4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avec un écart-type de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4,7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Estimez par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inter-valle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 confiance à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95%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la vraie moyenne dans la pop.</a:t>
            </a:r>
            <a:endParaRPr lang="fr-FR" sz="24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Calculez l’erreur type: </a:t>
            </a:r>
            <a:r>
              <a:rPr lang="fr-CA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s</a:t>
            </a:r>
            <a:r>
              <a:rPr lang="fr-CA" sz="20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fr-CA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 </a:t>
            </a:r>
            <a:r>
              <a:rPr lang="fr-C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s / Ö</a:t>
            </a:r>
            <a:r>
              <a:rPr lang="fr-C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fr-C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Calculez la marge d’erreur:  E =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1,96</a:t>
            </a:r>
            <a:r>
              <a:rPr lang="fr-C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s</a:t>
            </a:r>
            <a:r>
              <a:rPr lang="fr-CA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Déterminez l’intervalle: IC=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±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Représentez graphiquement l’intervalle</a:t>
            </a: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Line 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4568022" y="3417989"/>
            <a:ext cx="287339" cy="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23" name="Line 7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3635896" y="3533013"/>
            <a:ext cx="1444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" name="Line 7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5220072" y="3933056"/>
            <a:ext cx="1444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" name="Line 6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3995936" y="4244552"/>
            <a:ext cx="287339" cy="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cxnSp>
        <p:nvCxnSpPr>
          <p:cNvPr id="3" name="Connecteur droit avec flèche 2"/>
          <p:cNvCxnSpPr/>
          <p:nvPr>
            <p:custDataLst>
              <p:tags r:id="rId11"/>
            </p:custDataLst>
          </p:nvPr>
        </p:nvCxnSpPr>
        <p:spPr>
          <a:xfrm>
            <a:off x="486042" y="2132856"/>
            <a:ext cx="3990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830533" y="3339222"/>
            <a:ext cx="2694982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4,7/</a:t>
            </a: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</a:t>
            </a: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235 =0,31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323533" y="3794821"/>
            <a:ext cx="2694984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1,96*0,31 =0,6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735857" y="4222509"/>
            <a:ext cx="2500439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8,8 et 10</a:t>
            </a:r>
          </a:p>
        </p:txBody>
      </p:sp>
      <p:sp>
        <p:nvSpPr>
          <p:cNvPr id="25" name="Line 6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5652564" y="3404621"/>
            <a:ext cx="432048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395536" y="5213114"/>
            <a:ext cx="56890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On est sûr à 95% que le nbre moyen de </a:t>
            </a:r>
            <a:r>
              <a:rPr lang="fr-CA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cig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fumées par jour se situe entre 8,8 et 10 dans la population sénégalaise adulte. </a:t>
            </a:r>
            <a:r>
              <a:rPr lang="fr-CA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le nbre moyen est de 9,4 cigarettes, avec une marge d’erreur de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±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0,6, 95 fois sur 100</a:t>
            </a:r>
            <a:endParaRPr lang="fr-CA" sz="2000" dirty="0"/>
          </a:p>
        </p:txBody>
      </p:sp>
      <p:pic>
        <p:nvPicPr>
          <p:cNvPr id="28" name="Picture 2" descr="C:\Documents and Settings\El Hadj TOURE\Bureau\Sans titre.JPG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9" t="7460" r="14667" b="8259"/>
          <a:stretch/>
        </p:blipFill>
        <p:spPr bwMode="auto">
          <a:xfrm>
            <a:off x="6047656" y="4576162"/>
            <a:ext cx="3096344" cy="2074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ZoneTexte 28"/>
          <p:cNvSpPr txBox="1"/>
          <p:nvPr/>
        </p:nvSpPr>
        <p:spPr>
          <a:xfrm>
            <a:off x="7298720" y="5386593"/>
            <a:ext cx="798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 95%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7295036" y="6372217"/>
            <a:ext cx="798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9,4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8074778" y="6390177"/>
            <a:ext cx="798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6561881" y="6390177"/>
            <a:ext cx="798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8,8</a:t>
            </a:r>
          </a:p>
        </p:txBody>
      </p:sp>
      <p:cxnSp>
        <p:nvCxnSpPr>
          <p:cNvPr id="33" name="Connecteur droit 32"/>
          <p:cNvCxnSpPr/>
          <p:nvPr>
            <p:custDataLst>
              <p:tags r:id="rId13"/>
            </p:custDataLst>
          </p:nvPr>
        </p:nvCxnSpPr>
        <p:spPr>
          <a:xfrm>
            <a:off x="6816822" y="5907330"/>
            <a:ext cx="945" cy="565862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>
            <p:custDataLst>
              <p:tags r:id="rId14"/>
            </p:custDataLst>
          </p:nvPr>
        </p:nvCxnSpPr>
        <p:spPr>
          <a:xfrm>
            <a:off x="8375077" y="5921266"/>
            <a:ext cx="6287" cy="52910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>
            <p:custDataLst>
              <p:tags r:id="rId15"/>
            </p:custDataLst>
          </p:nvPr>
        </p:nvCxnSpPr>
        <p:spPr>
          <a:xfrm>
            <a:off x="395536" y="5445224"/>
            <a:ext cx="3990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31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15" grpId="0" uiExpand="1" animBg="1"/>
      <p:bldP spid="23" grpId="0" uiExpand="1" animBg="1"/>
      <p:bldP spid="16" grpId="0" animBg="1"/>
      <p:bldP spid="24" grpId="0" animBg="1"/>
      <p:bldP spid="2" grpId="0"/>
      <p:bldP spid="18" grpId="0"/>
      <p:bldP spid="21" grpId="0"/>
      <p:bldP spid="25" grpId="0" animBg="1"/>
      <p:bldP spid="29" grpId="0"/>
      <p:bldP spid="30" grpId="0"/>
      <p:bldP spid="31" grpId="0"/>
      <p:bldP spid="3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CF6940A-1C19-4284-8E18-0C9D4A191D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3700" y="332657"/>
            <a:ext cx="9167700" cy="441081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850FE6D-A4D5-4503-A0D6-57C708DBCB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95661"/>
          <a:stretch/>
        </p:blipFill>
        <p:spPr>
          <a:xfrm>
            <a:off x="-23700" y="4581129"/>
            <a:ext cx="9167700" cy="227687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680D3B4-A928-475F-8207-49AD9DE0F25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95661"/>
          <a:stretch/>
        </p:blipFill>
        <p:spPr>
          <a:xfrm>
            <a:off x="-23700" y="0"/>
            <a:ext cx="9167700" cy="444053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BBD83F04-91B6-4A2C-A9FA-0EAE04B8D603}"/>
              </a:ext>
            </a:extLst>
          </p:cNvPr>
          <p:cNvSpPr txBox="1"/>
          <p:nvPr/>
        </p:nvSpPr>
        <p:spPr>
          <a:xfrm>
            <a:off x="1287198" y="-39938"/>
            <a:ext cx="608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bg1"/>
                </a:solidFill>
              </a:rPr>
              <a:t>Distribution d’une population, distribution d’un échantillon et distribution d’échantillonnage </a:t>
            </a:r>
            <a:r>
              <a:rPr lang="en-CA" sz="1800" dirty="0" err="1">
                <a:solidFill>
                  <a:schemeClr val="bg1"/>
                </a:solidFill>
              </a:rPr>
              <a:t>d’une</a:t>
            </a:r>
            <a:r>
              <a:rPr lang="en-CA" sz="1800" dirty="0">
                <a:solidFill>
                  <a:schemeClr val="bg1"/>
                </a:solidFill>
              </a:rPr>
              <a:t> </a:t>
            </a:r>
            <a:r>
              <a:rPr lang="en-CA" sz="1800" b="1" dirty="0">
                <a:solidFill>
                  <a:schemeClr val="bg1"/>
                </a:solidFill>
              </a:rPr>
              <a:t>proportion</a:t>
            </a:r>
            <a:endParaRPr lang="fr-CA" sz="1800" b="1" dirty="0">
              <a:solidFill>
                <a:schemeClr val="bg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7B964DF-BB25-4E0E-B1F4-01814C03D08C}"/>
              </a:ext>
            </a:extLst>
          </p:cNvPr>
          <p:cNvSpPr txBox="1"/>
          <p:nvPr/>
        </p:nvSpPr>
        <p:spPr>
          <a:xfrm>
            <a:off x="51984" y="4859004"/>
            <a:ext cx="1224135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1</a:t>
            </a:r>
            <a:r>
              <a:rPr lang="en-CA" sz="1600" baseline="30000" dirty="0">
                <a:solidFill>
                  <a:schemeClr val="bg1"/>
                </a:solidFill>
              </a:rPr>
              <a:t>er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4347</a:t>
            </a:r>
          </a:p>
          <a:p>
            <a:r>
              <a:rPr lang="en-CA" sz="1600" b="1" dirty="0">
                <a:solidFill>
                  <a:srgbClr val="FF0000"/>
                </a:solidFill>
              </a:rPr>
              <a:t>p = 5,4</a:t>
            </a:r>
            <a:endParaRPr lang="fr-CA" sz="1600" b="1" dirty="0">
              <a:solidFill>
                <a:srgbClr val="FF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EB35910-9ED7-4CFC-905D-07CF116DF0D6}"/>
              </a:ext>
            </a:extLst>
          </p:cNvPr>
          <p:cNvSpPr txBox="1"/>
          <p:nvPr/>
        </p:nvSpPr>
        <p:spPr>
          <a:xfrm>
            <a:off x="1520219" y="4876951"/>
            <a:ext cx="1224135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2</a:t>
            </a:r>
            <a:r>
              <a:rPr lang="en-CA" sz="1600" baseline="30000" dirty="0">
                <a:solidFill>
                  <a:schemeClr val="bg1"/>
                </a:solidFill>
              </a:rPr>
              <a:t>e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4347</a:t>
            </a:r>
          </a:p>
          <a:p>
            <a:r>
              <a:rPr lang="en-CA" sz="1600" dirty="0">
                <a:solidFill>
                  <a:schemeClr val="bg1"/>
                </a:solidFill>
              </a:rPr>
              <a:t>p = 5,0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5B6EB74-ABDD-4CAE-ADE6-6F12E85167B1}"/>
              </a:ext>
            </a:extLst>
          </p:cNvPr>
          <p:cNvSpPr txBox="1"/>
          <p:nvPr/>
        </p:nvSpPr>
        <p:spPr>
          <a:xfrm>
            <a:off x="3008723" y="4876951"/>
            <a:ext cx="1224135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3</a:t>
            </a:r>
            <a:r>
              <a:rPr lang="en-CA" sz="1600" baseline="30000" dirty="0">
                <a:solidFill>
                  <a:schemeClr val="bg1"/>
                </a:solidFill>
              </a:rPr>
              <a:t>e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4347</a:t>
            </a:r>
          </a:p>
          <a:p>
            <a:r>
              <a:rPr lang="en-CA" sz="1600" dirty="0">
                <a:solidFill>
                  <a:schemeClr val="bg1"/>
                </a:solidFill>
              </a:rPr>
              <a:t>p = 4,8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7DB60AE-9F63-45AC-BD5E-26CB41C0BA2F}"/>
              </a:ext>
            </a:extLst>
          </p:cNvPr>
          <p:cNvSpPr txBox="1"/>
          <p:nvPr/>
        </p:nvSpPr>
        <p:spPr>
          <a:xfrm>
            <a:off x="4496626" y="4876951"/>
            <a:ext cx="1224135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4</a:t>
            </a:r>
            <a:r>
              <a:rPr lang="en-CA" sz="1600" baseline="30000" dirty="0">
                <a:solidFill>
                  <a:schemeClr val="bg1"/>
                </a:solidFill>
              </a:rPr>
              <a:t>e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4347</a:t>
            </a:r>
          </a:p>
          <a:p>
            <a:r>
              <a:rPr lang="en-CA" sz="1600" dirty="0">
                <a:solidFill>
                  <a:schemeClr val="bg1"/>
                </a:solidFill>
              </a:rPr>
              <a:t>p = 6,0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B2B7E8D-6188-42BD-A810-FD7DA4D973D2}"/>
              </a:ext>
            </a:extLst>
          </p:cNvPr>
          <p:cNvSpPr txBox="1"/>
          <p:nvPr/>
        </p:nvSpPr>
        <p:spPr>
          <a:xfrm>
            <a:off x="5984529" y="4876950"/>
            <a:ext cx="1224135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5</a:t>
            </a:r>
            <a:r>
              <a:rPr lang="en-CA" sz="1600" baseline="30000" dirty="0">
                <a:solidFill>
                  <a:schemeClr val="bg1"/>
                </a:solidFill>
              </a:rPr>
              <a:t>e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4347</a:t>
            </a:r>
          </a:p>
          <a:p>
            <a:r>
              <a:rPr lang="en-CA" sz="1600" dirty="0">
                <a:solidFill>
                  <a:schemeClr val="bg1"/>
                </a:solidFill>
              </a:rPr>
              <a:t>p = 5,9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27C0105-BF3C-4220-B53A-34D1DBE768DB}"/>
              </a:ext>
            </a:extLst>
          </p:cNvPr>
          <p:cNvSpPr txBox="1"/>
          <p:nvPr/>
        </p:nvSpPr>
        <p:spPr>
          <a:xfrm>
            <a:off x="7844075" y="4893884"/>
            <a:ext cx="1331641" cy="83099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Der. </a:t>
            </a:r>
            <a:r>
              <a:rPr lang="en-CA" sz="1600" dirty="0" err="1">
                <a:solidFill>
                  <a:schemeClr val="bg1"/>
                </a:solidFill>
              </a:rPr>
              <a:t>échant</a:t>
            </a:r>
            <a:r>
              <a:rPr lang="en-CA" sz="1600" dirty="0">
                <a:solidFill>
                  <a:schemeClr val="bg1"/>
                </a:solidFill>
              </a:rPr>
              <a:t>.</a:t>
            </a:r>
          </a:p>
          <a:p>
            <a:r>
              <a:rPr lang="en-CA" sz="1600" dirty="0">
                <a:solidFill>
                  <a:schemeClr val="bg1"/>
                </a:solidFill>
              </a:rPr>
              <a:t>n = 4347</a:t>
            </a:r>
          </a:p>
          <a:p>
            <a:r>
              <a:rPr lang="en-CA" sz="1600" dirty="0">
                <a:solidFill>
                  <a:schemeClr val="bg1"/>
                </a:solidFill>
              </a:rPr>
              <a:t>p = ?</a:t>
            </a:r>
            <a:endParaRPr lang="fr-CA" sz="1600" dirty="0">
              <a:solidFill>
                <a:schemeClr val="bg1"/>
              </a:solidFill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68EB550-53F5-4DBF-AD89-DB344C6E7442}"/>
              </a:ext>
            </a:extLst>
          </p:cNvPr>
          <p:cNvCxnSpPr/>
          <p:nvPr/>
        </p:nvCxnSpPr>
        <p:spPr>
          <a:xfrm flipH="1">
            <a:off x="643276" y="4137223"/>
            <a:ext cx="3589582" cy="7217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879AFC6C-476F-440F-9A55-4A113249730A}"/>
              </a:ext>
            </a:extLst>
          </p:cNvPr>
          <p:cNvCxnSpPr/>
          <p:nvPr/>
        </p:nvCxnSpPr>
        <p:spPr>
          <a:xfrm flipH="1">
            <a:off x="2147953" y="4155431"/>
            <a:ext cx="2160279" cy="7189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C5E312F6-746D-45F0-ACEB-AC482A7EC7C8}"/>
              </a:ext>
            </a:extLst>
          </p:cNvPr>
          <p:cNvCxnSpPr/>
          <p:nvPr/>
        </p:nvCxnSpPr>
        <p:spPr>
          <a:xfrm flipH="1">
            <a:off x="3616188" y="4149080"/>
            <a:ext cx="772021" cy="7241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B9C430CF-4689-4D0B-B1B4-58D13774B8AA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4416649" y="4137223"/>
            <a:ext cx="692045" cy="7397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99228BAC-0293-430A-B043-914245E5401A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4492023" y="4155431"/>
            <a:ext cx="2104574" cy="7215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C4C42B1C-AE79-412A-AF01-3D45131BC68A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4572000" y="4149080"/>
            <a:ext cx="3937896" cy="7448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C8907E58-2FCE-43AA-AAE2-2103F14A7C82}"/>
              </a:ext>
            </a:extLst>
          </p:cNvPr>
          <p:cNvSpPr txBox="1"/>
          <p:nvPr/>
        </p:nvSpPr>
        <p:spPr>
          <a:xfrm>
            <a:off x="7252996" y="4927846"/>
            <a:ext cx="49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>
                <a:solidFill>
                  <a:schemeClr val="bg1"/>
                </a:solidFill>
              </a:rPr>
              <a:t>…</a:t>
            </a:r>
            <a:endParaRPr lang="fr-CA" sz="3200" dirty="0">
              <a:solidFill>
                <a:schemeClr val="bg1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36673C3-EC54-4FDA-AB39-F3B21ED2193D}"/>
              </a:ext>
            </a:extLst>
          </p:cNvPr>
          <p:cNvSpPr txBox="1"/>
          <p:nvPr/>
        </p:nvSpPr>
        <p:spPr>
          <a:xfrm>
            <a:off x="1559163" y="6244364"/>
            <a:ext cx="5938501" cy="584775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600" dirty="0">
                <a:solidFill>
                  <a:schemeClr val="bg1"/>
                </a:solidFill>
              </a:rPr>
              <a:t>Distribution d’échantillonnage</a:t>
            </a:r>
          </a:p>
          <a:p>
            <a:pPr algn="ctr"/>
            <a:r>
              <a:rPr lang="en-CA" sz="1600" dirty="0" err="1">
                <a:solidFill>
                  <a:schemeClr val="bg1"/>
                </a:solidFill>
                <a:latin typeface="Symbol" panose="05050102010706020507" pitchFamily="18" charset="2"/>
              </a:rPr>
              <a:t>m</a:t>
            </a:r>
            <a:r>
              <a:rPr lang="en-CA" sz="1600" baseline="-25000" dirty="0" err="1">
                <a:solidFill>
                  <a:schemeClr val="bg1"/>
                </a:solidFill>
              </a:rPr>
              <a:t>p</a:t>
            </a:r>
            <a:r>
              <a:rPr lang="en-CA" sz="1600" dirty="0">
                <a:solidFill>
                  <a:schemeClr val="bg1"/>
                </a:solidFill>
              </a:rPr>
              <a:t> = </a:t>
            </a:r>
            <a:r>
              <a:rPr lang="en-CA" sz="1600" dirty="0">
                <a:solidFill>
                  <a:schemeClr val="bg1"/>
                </a:solidFill>
                <a:latin typeface="Symbol" panose="05050102010706020507" pitchFamily="18" charset="2"/>
              </a:rPr>
              <a:t>P</a:t>
            </a:r>
            <a:endParaRPr lang="fr-CA" sz="1600" dirty="0">
              <a:solidFill>
                <a:schemeClr val="bg1"/>
              </a:solidFill>
              <a:latin typeface="Symbol" panose="05050102010706020507" pitchFamily="18" charset="2"/>
            </a:endParaRP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F42C378B-A46F-4B16-86DC-F51CCE52C97B}"/>
              </a:ext>
            </a:extLst>
          </p:cNvPr>
          <p:cNvCxnSpPr/>
          <p:nvPr/>
        </p:nvCxnSpPr>
        <p:spPr>
          <a:xfrm>
            <a:off x="664051" y="5697565"/>
            <a:ext cx="3455314" cy="5179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816E2D3F-B6B5-4B76-A9E5-8EF353E486EA}"/>
              </a:ext>
            </a:extLst>
          </p:cNvPr>
          <p:cNvCxnSpPr/>
          <p:nvPr/>
        </p:nvCxnSpPr>
        <p:spPr>
          <a:xfrm>
            <a:off x="2088996" y="5711412"/>
            <a:ext cx="2274469" cy="5116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0975C12B-87A0-408A-9255-F0FB555444BC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3596138" y="5709268"/>
            <a:ext cx="932276" cy="5350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CF32DC9B-4FD9-41EC-8108-94FC26B44CFD}"/>
              </a:ext>
            </a:extLst>
          </p:cNvPr>
          <p:cNvCxnSpPr>
            <a:cxnSpLocks/>
            <a:endCxn id="22" idx="0"/>
          </p:cNvCxnSpPr>
          <p:nvPr/>
        </p:nvCxnSpPr>
        <p:spPr>
          <a:xfrm flipH="1">
            <a:off x="4528414" y="5724372"/>
            <a:ext cx="635410" cy="5199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8F0A0150-4BBB-4A8B-A28A-D1579FE4158F}"/>
              </a:ext>
            </a:extLst>
          </p:cNvPr>
          <p:cNvCxnSpPr/>
          <p:nvPr/>
        </p:nvCxnSpPr>
        <p:spPr>
          <a:xfrm flipH="1">
            <a:off x="4688142" y="5723051"/>
            <a:ext cx="1908454" cy="5000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7C2F32A2-645D-4A9C-9FC0-BC37C9C63F3E}"/>
              </a:ext>
            </a:extLst>
          </p:cNvPr>
          <p:cNvCxnSpPr/>
          <p:nvPr/>
        </p:nvCxnSpPr>
        <p:spPr>
          <a:xfrm flipH="1">
            <a:off x="4863746" y="5726809"/>
            <a:ext cx="3738748" cy="4886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EF40233C-AC3F-4540-A80F-FCCCA8E0FCB2}"/>
              </a:ext>
            </a:extLst>
          </p:cNvPr>
          <p:cNvSpPr txBox="1"/>
          <p:nvPr/>
        </p:nvSpPr>
        <p:spPr>
          <a:xfrm>
            <a:off x="1708368" y="1555274"/>
            <a:ext cx="3277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Distribution d’une population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BF70ABF-D696-4AD1-9437-FAD701717BB1}"/>
              </a:ext>
            </a:extLst>
          </p:cNvPr>
          <p:cNvSpPr txBox="1"/>
          <p:nvPr/>
        </p:nvSpPr>
        <p:spPr>
          <a:xfrm>
            <a:off x="1794204" y="1953308"/>
            <a:ext cx="3690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N = </a:t>
            </a:r>
            <a:r>
              <a:rPr lang="en-CA" sz="1600" dirty="0" err="1">
                <a:solidFill>
                  <a:schemeClr val="bg1"/>
                </a:solidFill>
              </a:rPr>
              <a:t>Sénégalais</a:t>
            </a:r>
            <a:r>
              <a:rPr lang="en-CA" sz="1600" dirty="0">
                <a:solidFill>
                  <a:schemeClr val="bg1"/>
                </a:solidFill>
              </a:rPr>
              <a:t> (</a:t>
            </a:r>
            <a:r>
              <a:rPr lang="en-CA" sz="1600" dirty="0" err="1">
                <a:solidFill>
                  <a:schemeClr val="bg1"/>
                </a:solidFill>
              </a:rPr>
              <a:t>âgés</a:t>
            </a:r>
            <a:r>
              <a:rPr lang="en-CA" sz="1600" dirty="0">
                <a:solidFill>
                  <a:schemeClr val="bg1"/>
                </a:solidFill>
              </a:rPr>
              <a:t> de 15 et plus)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55EAA815-6A90-4FFA-817B-F0DE7FAD8A24}"/>
              </a:ext>
            </a:extLst>
          </p:cNvPr>
          <p:cNvSpPr txBox="1"/>
          <p:nvPr/>
        </p:nvSpPr>
        <p:spPr>
          <a:xfrm>
            <a:off x="1921283" y="2318882"/>
            <a:ext cx="3277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  <a:latin typeface="Symbol" panose="05050102010706020507" pitchFamily="18" charset="2"/>
                <a:cs typeface="Aparajita" panose="020B0604020202020204" pitchFamily="34" charset="0"/>
              </a:rPr>
              <a:t>P</a:t>
            </a:r>
            <a:r>
              <a:rPr lang="en-CA" sz="1600" dirty="0">
                <a:solidFill>
                  <a:schemeClr val="bg1"/>
                </a:solidFill>
              </a:rPr>
              <a:t> = Proportion de la population</a:t>
            </a:r>
            <a:endParaRPr lang="fr-CA" sz="1600" dirty="0">
              <a:solidFill>
                <a:schemeClr val="bg1"/>
              </a:solidFill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077CC03-F9D0-47CB-95EF-6A4405CF4325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6703711" y="600076"/>
            <a:ext cx="24186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>
                <a:solidFill>
                  <a:schemeClr val="bg2"/>
                </a:solidFill>
              </a:rPr>
              <a:t>Variable = proportion de fumeurs (n=4347 </a:t>
            </a:r>
            <a:r>
              <a:rPr lang="en-CA" sz="2000" b="1" dirty="0" err="1">
                <a:solidFill>
                  <a:schemeClr val="bg2"/>
                </a:solidFill>
              </a:rPr>
              <a:t>adultes</a:t>
            </a:r>
            <a:r>
              <a:rPr lang="en-CA" sz="2000" b="1" dirty="0">
                <a:solidFill>
                  <a:schemeClr val="bg2"/>
                </a:solidFill>
              </a:rPr>
              <a:t>)</a:t>
            </a:r>
            <a:endParaRPr lang="fr-FR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68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21" grpId="0"/>
      <p:bldP spid="22" grpId="0" animBg="1"/>
      <p:bldP spid="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1" y="1131636"/>
            <a:ext cx="9175675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1" y="1204662"/>
            <a:ext cx="917567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714348" y="1928802"/>
            <a:ext cx="800105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85801" y="1643051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0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77979" y="1878586"/>
            <a:ext cx="8786843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0" y="43336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3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Intervalle de confiance d’une proportion</a:t>
            </a:r>
            <a:endParaRPr kumimoji="0" lang="fr-FR" sz="3600" i="0" u="none" strike="noStrike" kern="1200" cap="none" spc="-30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Rectangle 30"/>
          <p:cNvSpPr/>
          <p:nvPr>
            <p:custDataLst>
              <p:tags r:id="rId7"/>
            </p:custDataLst>
          </p:nvPr>
        </p:nvSpPr>
        <p:spPr>
          <a:xfrm>
            <a:off x="0" y="1151199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Illustration </a:t>
            </a:r>
          </a:p>
        </p:txBody>
      </p:sp>
      <p:pic>
        <p:nvPicPr>
          <p:cNvPr id="94" name="Picture 3" descr="C:\Users\Admin\Desktop\Sans titre.jpg"/>
          <p:cNvPicPr>
            <a:picLocks noChangeAspect="1" noChangeArrowheads="1"/>
          </p:cNvPicPr>
          <p:nvPr/>
        </p:nvPicPr>
        <p:blipFill rotWithShape="1"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" t="5335"/>
          <a:stretch/>
        </p:blipFill>
        <p:spPr bwMode="auto">
          <a:xfrm>
            <a:off x="627398" y="1684350"/>
            <a:ext cx="7920880" cy="4581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3" descr="C:\Users\Admin\Desktop\Sans titre.jpg"/>
          <p:cNvPicPr>
            <a:picLocks noChangeAspect="1" noChangeArrowheads="1"/>
          </p:cNvPicPr>
          <p:nvPr/>
        </p:nvPicPr>
        <p:blipFill rotWithShape="1"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" t="5335" b="53992"/>
          <a:stretch/>
        </p:blipFill>
        <p:spPr bwMode="auto">
          <a:xfrm>
            <a:off x="627398" y="6202224"/>
            <a:ext cx="7920880" cy="62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ZoneTexte 102"/>
          <p:cNvSpPr txBox="1"/>
          <p:nvPr>
            <p:custDataLst>
              <p:tags r:id="rId8"/>
            </p:custDataLst>
          </p:nvPr>
        </p:nvSpPr>
        <p:spPr>
          <a:xfrm>
            <a:off x="4021592" y="5351849"/>
            <a:ext cx="10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>
                <a:solidFill>
                  <a:srgbClr val="FF0000"/>
                </a:solidFill>
                <a:latin typeface="Symbol" pitchFamily="18" charset="2"/>
              </a:rPr>
              <a:t>5,4</a:t>
            </a:r>
            <a:endParaRPr lang="fr-FR" sz="24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cxnSp>
        <p:nvCxnSpPr>
          <p:cNvPr id="110" name="Connecteur droit 109"/>
          <p:cNvCxnSpPr/>
          <p:nvPr/>
        </p:nvCxnSpPr>
        <p:spPr>
          <a:xfrm flipV="1">
            <a:off x="4105185" y="1692738"/>
            <a:ext cx="0" cy="3682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flipV="1">
            <a:off x="4963372" y="1692738"/>
            <a:ext cx="0" cy="3679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/>
          <p:cNvCxnSpPr/>
          <p:nvPr/>
        </p:nvCxnSpPr>
        <p:spPr>
          <a:xfrm>
            <a:off x="4105185" y="1692739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/>
          <p:cNvCxnSpPr/>
          <p:nvPr/>
        </p:nvCxnSpPr>
        <p:spPr>
          <a:xfrm flipV="1">
            <a:off x="5796329" y="2477273"/>
            <a:ext cx="0" cy="2883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>
            <a:off x="4964203" y="2467403"/>
            <a:ext cx="824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flipV="1">
            <a:off x="3291357" y="2465764"/>
            <a:ext cx="0" cy="2906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3291357" y="2457033"/>
            <a:ext cx="7976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 flipV="1">
            <a:off x="6606798" y="3591920"/>
            <a:ext cx="0" cy="1768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>
            <a:off x="5796329" y="3591920"/>
            <a:ext cx="8104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 flipV="1">
            <a:off x="2449180" y="3544442"/>
            <a:ext cx="0" cy="1813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 flipV="1">
            <a:off x="2449180" y="3541726"/>
            <a:ext cx="842177" cy="2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139"/>
          <p:cNvCxnSpPr/>
          <p:nvPr/>
        </p:nvCxnSpPr>
        <p:spPr>
          <a:xfrm flipV="1">
            <a:off x="7461352" y="4476203"/>
            <a:ext cx="0" cy="898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>
            <a:off x="6596029" y="4478493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143"/>
          <p:cNvCxnSpPr/>
          <p:nvPr/>
        </p:nvCxnSpPr>
        <p:spPr>
          <a:xfrm flipV="1">
            <a:off x="1596447" y="4451106"/>
            <a:ext cx="0" cy="898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1590993" y="4476203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 flipV="1">
            <a:off x="8328555" y="5048305"/>
            <a:ext cx="0" cy="319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>
            <a:off x="7470368" y="5049341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 flipV="1">
            <a:off x="784542" y="5073135"/>
            <a:ext cx="0" cy="319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>
            <a:off x="784542" y="5089031"/>
            <a:ext cx="830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ZoneTexte 151"/>
          <p:cNvSpPr txBox="1"/>
          <p:nvPr>
            <p:custDataLst>
              <p:tags r:id="rId9"/>
            </p:custDataLst>
          </p:nvPr>
        </p:nvSpPr>
        <p:spPr>
          <a:xfrm>
            <a:off x="5351302" y="1683079"/>
            <a:ext cx="3289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2"/>
                </a:solidFill>
              </a:rPr>
              <a:t>Proportions de tous les échantillons possibles</a:t>
            </a:r>
          </a:p>
        </p:txBody>
      </p:sp>
      <p:cxnSp>
        <p:nvCxnSpPr>
          <p:cNvPr id="153" name="Connecteur droit avec flèche 152"/>
          <p:cNvCxnSpPr/>
          <p:nvPr>
            <p:custDataLst>
              <p:tags r:id="rId10"/>
            </p:custDataLst>
          </p:nvPr>
        </p:nvCxnSpPr>
        <p:spPr>
          <a:xfrm flipH="1">
            <a:off x="4808208" y="1923550"/>
            <a:ext cx="586230" cy="202939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Forme libre 153"/>
          <p:cNvSpPr/>
          <p:nvPr/>
        </p:nvSpPr>
        <p:spPr>
          <a:xfrm>
            <a:off x="357158" y="1688871"/>
            <a:ext cx="8358248" cy="3600400"/>
          </a:xfrm>
          <a:custGeom>
            <a:avLst/>
            <a:gdLst>
              <a:gd name="connsiteX0" fmla="*/ 0 w 4843462"/>
              <a:gd name="connsiteY0" fmla="*/ 3446270 h 3446270"/>
              <a:gd name="connsiteX1" fmla="*/ 228600 w 4843462"/>
              <a:gd name="connsiteY1" fmla="*/ 3374833 h 3446270"/>
              <a:gd name="connsiteX2" fmla="*/ 500062 w 4843462"/>
              <a:gd name="connsiteY2" fmla="*/ 3246245 h 3446270"/>
              <a:gd name="connsiteX3" fmla="*/ 785812 w 4843462"/>
              <a:gd name="connsiteY3" fmla="*/ 2989070 h 3446270"/>
              <a:gd name="connsiteX4" fmla="*/ 1014412 w 4843462"/>
              <a:gd name="connsiteY4" fmla="*/ 2646170 h 3446270"/>
              <a:gd name="connsiteX5" fmla="*/ 1271587 w 4843462"/>
              <a:gd name="connsiteY5" fmla="*/ 2117533 h 3446270"/>
              <a:gd name="connsiteX6" fmla="*/ 1471612 w 4843462"/>
              <a:gd name="connsiteY6" fmla="*/ 1631758 h 3446270"/>
              <a:gd name="connsiteX7" fmla="*/ 1700212 w 4843462"/>
              <a:gd name="connsiteY7" fmla="*/ 1060258 h 3446270"/>
              <a:gd name="connsiteX8" fmla="*/ 1871662 w 4843462"/>
              <a:gd name="connsiteY8" fmla="*/ 645920 h 3446270"/>
              <a:gd name="connsiteX9" fmla="*/ 2028825 w 4843462"/>
              <a:gd name="connsiteY9" fmla="*/ 317308 h 3446270"/>
              <a:gd name="connsiteX10" fmla="*/ 2214562 w 4843462"/>
              <a:gd name="connsiteY10" fmla="*/ 88708 h 3446270"/>
              <a:gd name="connsiteX11" fmla="*/ 2400300 w 4843462"/>
              <a:gd name="connsiteY11" fmla="*/ 2983 h 3446270"/>
              <a:gd name="connsiteX12" fmla="*/ 2543175 w 4843462"/>
              <a:gd name="connsiteY12" fmla="*/ 31558 h 3446270"/>
              <a:gd name="connsiteX13" fmla="*/ 2686050 w 4843462"/>
              <a:gd name="connsiteY13" fmla="*/ 145858 h 3446270"/>
              <a:gd name="connsiteX14" fmla="*/ 2828925 w 4843462"/>
              <a:gd name="connsiteY14" fmla="*/ 360170 h 3446270"/>
              <a:gd name="connsiteX15" fmla="*/ 2986087 w 4843462"/>
              <a:gd name="connsiteY15" fmla="*/ 688783 h 3446270"/>
              <a:gd name="connsiteX16" fmla="*/ 3171825 w 4843462"/>
              <a:gd name="connsiteY16" fmla="*/ 1117408 h 3446270"/>
              <a:gd name="connsiteX17" fmla="*/ 3314700 w 4843462"/>
              <a:gd name="connsiteY17" fmla="*/ 1474595 h 3446270"/>
              <a:gd name="connsiteX18" fmla="*/ 3429000 w 4843462"/>
              <a:gd name="connsiteY18" fmla="*/ 1774633 h 3446270"/>
              <a:gd name="connsiteX19" fmla="*/ 3614737 w 4843462"/>
              <a:gd name="connsiteY19" fmla="*/ 2231833 h 3446270"/>
              <a:gd name="connsiteX20" fmla="*/ 3786187 w 4843462"/>
              <a:gd name="connsiteY20" fmla="*/ 2574733 h 3446270"/>
              <a:gd name="connsiteX21" fmla="*/ 3986212 w 4843462"/>
              <a:gd name="connsiteY21" fmla="*/ 2903345 h 3446270"/>
              <a:gd name="connsiteX22" fmla="*/ 4186237 w 4843462"/>
              <a:gd name="connsiteY22" fmla="*/ 3131945 h 3446270"/>
              <a:gd name="connsiteX23" fmla="*/ 4443412 w 4843462"/>
              <a:gd name="connsiteY23" fmla="*/ 3317683 h 3446270"/>
              <a:gd name="connsiteX24" fmla="*/ 4672012 w 4843462"/>
              <a:gd name="connsiteY24" fmla="*/ 3417695 h 3446270"/>
              <a:gd name="connsiteX25" fmla="*/ 4843462 w 4843462"/>
              <a:gd name="connsiteY25" fmla="*/ 3446270 h 3446270"/>
              <a:gd name="connsiteX26" fmla="*/ 4843462 w 4843462"/>
              <a:gd name="connsiteY26" fmla="*/ 3446270 h 3446270"/>
              <a:gd name="connsiteX27" fmla="*/ 4843462 w 4843462"/>
              <a:gd name="connsiteY27" fmla="*/ 3446270 h 3446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43462" h="3446270">
                <a:moveTo>
                  <a:pt x="0" y="3446270"/>
                </a:moveTo>
                <a:cubicBezTo>
                  <a:pt x="72628" y="3427220"/>
                  <a:pt x="145256" y="3408170"/>
                  <a:pt x="228600" y="3374833"/>
                </a:cubicBezTo>
                <a:cubicBezTo>
                  <a:pt x="311944" y="3341496"/>
                  <a:pt x="407193" y="3310539"/>
                  <a:pt x="500062" y="3246245"/>
                </a:cubicBezTo>
                <a:cubicBezTo>
                  <a:pt x="592931" y="3181951"/>
                  <a:pt x="700087" y="3089082"/>
                  <a:pt x="785812" y="2989070"/>
                </a:cubicBezTo>
                <a:cubicBezTo>
                  <a:pt x="871537" y="2889058"/>
                  <a:pt x="933450" y="2791426"/>
                  <a:pt x="1014412" y="2646170"/>
                </a:cubicBezTo>
                <a:cubicBezTo>
                  <a:pt x="1095375" y="2500914"/>
                  <a:pt x="1195387" y="2286602"/>
                  <a:pt x="1271587" y="2117533"/>
                </a:cubicBezTo>
                <a:cubicBezTo>
                  <a:pt x="1347787" y="1948464"/>
                  <a:pt x="1400175" y="1807970"/>
                  <a:pt x="1471612" y="1631758"/>
                </a:cubicBezTo>
                <a:cubicBezTo>
                  <a:pt x="1543050" y="1455545"/>
                  <a:pt x="1633537" y="1224564"/>
                  <a:pt x="1700212" y="1060258"/>
                </a:cubicBezTo>
                <a:cubicBezTo>
                  <a:pt x="1766887" y="895952"/>
                  <a:pt x="1816893" y="769745"/>
                  <a:pt x="1871662" y="645920"/>
                </a:cubicBezTo>
                <a:cubicBezTo>
                  <a:pt x="1926431" y="522095"/>
                  <a:pt x="1971675" y="410177"/>
                  <a:pt x="2028825" y="317308"/>
                </a:cubicBezTo>
                <a:cubicBezTo>
                  <a:pt x="2085975" y="224439"/>
                  <a:pt x="2152650" y="141095"/>
                  <a:pt x="2214562" y="88708"/>
                </a:cubicBezTo>
                <a:cubicBezTo>
                  <a:pt x="2276474" y="36321"/>
                  <a:pt x="2345531" y="12508"/>
                  <a:pt x="2400300" y="2983"/>
                </a:cubicBezTo>
                <a:cubicBezTo>
                  <a:pt x="2455069" y="-6542"/>
                  <a:pt x="2495550" y="7745"/>
                  <a:pt x="2543175" y="31558"/>
                </a:cubicBezTo>
                <a:cubicBezTo>
                  <a:pt x="2590800" y="55370"/>
                  <a:pt x="2638425" y="91089"/>
                  <a:pt x="2686050" y="145858"/>
                </a:cubicBezTo>
                <a:cubicBezTo>
                  <a:pt x="2733675" y="200627"/>
                  <a:pt x="2778919" y="269683"/>
                  <a:pt x="2828925" y="360170"/>
                </a:cubicBezTo>
                <a:cubicBezTo>
                  <a:pt x="2878931" y="450657"/>
                  <a:pt x="2928937" y="562577"/>
                  <a:pt x="2986087" y="688783"/>
                </a:cubicBezTo>
                <a:cubicBezTo>
                  <a:pt x="3043237" y="814989"/>
                  <a:pt x="3117056" y="986439"/>
                  <a:pt x="3171825" y="1117408"/>
                </a:cubicBezTo>
                <a:cubicBezTo>
                  <a:pt x="3226594" y="1248377"/>
                  <a:pt x="3271838" y="1365058"/>
                  <a:pt x="3314700" y="1474595"/>
                </a:cubicBezTo>
                <a:cubicBezTo>
                  <a:pt x="3357562" y="1584132"/>
                  <a:pt x="3378994" y="1648427"/>
                  <a:pt x="3429000" y="1774633"/>
                </a:cubicBezTo>
                <a:cubicBezTo>
                  <a:pt x="3479006" y="1900839"/>
                  <a:pt x="3555206" y="2098483"/>
                  <a:pt x="3614737" y="2231833"/>
                </a:cubicBezTo>
                <a:cubicBezTo>
                  <a:pt x="3674268" y="2365183"/>
                  <a:pt x="3724275" y="2462814"/>
                  <a:pt x="3786187" y="2574733"/>
                </a:cubicBezTo>
                <a:cubicBezTo>
                  <a:pt x="3848099" y="2686652"/>
                  <a:pt x="3919537" y="2810476"/>
                  <a:pt x="3986212" y="2903345"/>
                </a:cubicBezTo>
                <a:cubicBezTo>
                  <a:pt x="4052887" y="2996214"/>
                  <a:pt x="4110037" y="3062889"/>
                  <a:pt x="4186237" y="3131945"/>
                </a:cubicBezTo>
                <a:cubicBezTo>
                  <a:pt x="4262437" y="3201001"/>
                  <a:pt x="4362450" y="3270058"/>
                  <a:pt x="4443412" y="3317683"/>
                </a:cubicBezTo>
                <a:cubicBezTo>
                  <a:pt x="4524375" y="3365308"/>
                  <a:pt x="4605337" y="3396264"/>
                  <a:pt x="4672012" y="3417695"/>
                </a:cubicBezTo>
                <a:cubicBezTo>
                  <a:pt x="4738687" y="3439126"/>
                  <a:pt x="4843462" y="3446270"/>
                  <a:pt x="4843462" y="3446270"/>
                </a:cubicBezTo>
                <a:lnTo>
                  <a:pt x="4843462" y="3446270"/>
                </a:lnTo>
                <a:lnTo>
                  <a:pt x="4843462" y="3446270"/>
                </a:lnTo>
              </a:path>
            </a:pathLst>
          </a:custGeom>
          <a:ln w="57150">
            <a:solidFill>
              <a:schemeClr val="bg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3" name="ZoneTexte 112"/>
          <p:cNvSpPr txBox="1"/>
          <p:nvPr>
            <p:custDataLst>
              <p:tags r:id="rId11"/>
            </p:custDataLst>
          </p:nvPr>
        </p:nvSpPr>
        <p:spPr>
          <a:xfrm>
            <a:off x="4185196" y="2350937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ZoneTexte 188"/>
          <p:cNvSpPr txBox="1"/>
          <p:nvPr>
            <p:custDataLst>
              <p:tags r:id="rId12"/>
            </p:custDataLst>
          </p:nvPr>
        </p:nvSpPr>
        <p:spPr>
          <a:xfrm>
            <a:off x="4213602" y="2978820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ZoneTexte 189"/>
          <p:cNvSpPr txBox="1"/>
          <p:nvPr>
            <p:custDataLst>
              <p:tags r:id="rId13"/>
            </p:custDataLst>
          </p:nvPr>
        </p:nvSpPr>
        <p:spPr>
          <a:xfrm>
            <a:off x="4185197" y="1794186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1" name="ZoneTexte 190"/>
          <p:cNvSpPr txBox="1"/>
          <p:nvPr>
            <p:custDataLst>
              <p:tags r:id="rId14"/>
            </p:custDataLst>
          </p:nvPr>
        </p:nvSpPr>
        <p:spPr>
          <a:xfrm>
            <a:off x="4200173" y="3591920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ZoneTexte 191"/>
          <p:cNvSpPr txBox="1"/>
          <p:nvPr>
            <p:custDataLst>
              <p:tags r:id="rId15"/>
            </p:custDataLst>
          </p:nvPr>
        </p:nvSpPr>
        <p:spPr>
          <a:xfrm>
            <a:off x="4219634" y="4190357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ZoneTexte 192"/>
          <p:cNvSpPr txBox="1"/>
          <p:nvPr>
            <p:custDataLst>
              <p:tags r:id="rId16"/>
            </p:custDataLst>
          </p:nvPr>
        </p:nvSpPr>
        <p:spPr>
          <a:xfrm>
            <a:off x="4213055" y="4816845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ZoneTexte 193"/>
          <p:cNvSpPr txBox="1"/>
          <p:nvPr>
            <p:custDataLst>
              <p:tags r:id="rId17"/>
            </p:custDataLst>
          </p:nvPr>
        </p:nvSpPr>
        <p:spPr>
          <a:xfrm>
            <a:off x="5034654" y="236090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ZoneTexte 194"/>
          <p:cNvSpPr txBox="1"/>
          <p:nvPr>
            <p:custDataLst>
              <p:tags r:id="rId18"/>
            </p:custDataLst>
          </p:nvPr>
        </p:nvSpPr>
        <p:spPr>
          <a:xfrm>
            <a:off x="5063060" y="2988784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ZoneTexte 195"/>
          <p:cNvSpPr txBox="1"/>
          <p:nvPr>
            <p:custDataLst>
              <p:tags r:id="rId19"/>
            </p:custDataLst>
          </p:nvPr>
        </p:nvSpPr>
        <p:spPr>
          <a:xfrm>
            <a:off x="5049631" y="3601884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ZoneTexte 196"/>
          <p:cNvSpPr txBox="1"/>
          <p:nvPr>
            <p:custDataLst>
              <p:tags r:id="rId20"/>
            </p:custDataLst>
          </p:nvPr>
        </p:nvSpPr>
        <p:spPr>
          <a:xfrm>
            <a:off x="5069092" y="420032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ZoneTexte 197"/>
          <p:cNvSpPr txBox="1"/>
          <p:nvPr>
            <p:custDataLst>
              <p:tags r:id="rId21"/>
            </p:custDataLst>
          </p:nvPr>
        </p:nvSpPr>
        <p:spPr>
          <a:xfrm>
            <a:off x="5062513" y="4826809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ZoneTexte 198"/>
          <p:cNvSpPr txBox="1"/>
          <p:nvPr>
            <p:custDataLst>
              <p:tags r:id="rId22"/>
            </p:custDataLst>
          </p:nvPr>
        </p:nvSpPr>
        <p:spPr>
          <a:xfrm>
            <a:off x="3373532" y="234469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ZoneTexte 199"/>
          <p:cNvSpPr txBox="1"/>
          <p:nvPr>
            <p:custDataLst>
              <p:tags r:id="rId23"/>
            </p:custDataLst>
          </p:nvPr>
        </p:nvSpPr>
        <p:spPr>
          <a:xfrm>
            <a:off x="3401938" y="2972574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1" name="ZoneTexte 200"/>
          <p:cNvSpPr txBox="1"/>
          <p:nvPr>
            <p:custDataLst>
              <p:tags r:id="rId24"/>
            </p:custDataLst>
          </p:nvPr>
        </p:nvSpPr>
        <p:spPr>
          <a:xfrm>
            <a:off x="3388509" y="3585674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ZoneTexte 201"/>
          <p:cNvSpPr txBox="1"/>
          <p:nvPr>
            <p:custDataLst>
              <p:tags r:id="rId25"/>
            </p:custDataLst>
          </p:nvPr>
        </p:nvSpPr>
        <p:spPr>
          <a:xfrm>
            <a:off x="3407970" y="418411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3" name="ZoneTexte 202"/>
          <p:cNvSpPr txBox="1"/>
          <p:nvPr>
            <p:custDataLst>
              <p:tags r:id="rId26"/>
            </p:custDataLst>
          </p:nvPr>
        </p:nvSpPr>
        <p:spPr>
          <a:xfrm>
            <a:off x="3401391" y="4810599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ZoneTexte 203"/>
          <p:cNvSpPr txBox="1"/>
          <p:nvPr>
            <p:custDataLst>
              <p:tags r:id="rId27"/>
            </p:custDataLst>
          </p:nvPr>
        </p:nvSpPr>
        <p:spPr>
          <a:xfrm>
            <a:off x="5857059" y="3610278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ZoneTexte 204"/>
          <p:cNvSpPr txBox="1"/>
          <p:nvPr>
            <p:custDataLst>
              <p:tags r:id="rId28"/>
            </p:custDataLst>
          </p:nvPr>
        </p:nvSpPr>
        <p:spPr>
          <a:xfrm>
            <a:off x="5876520" y="4208715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" name="ZoneTexte 205"/>
          <p:cNvSpPr txBox="1"/>
          <p:nvPr>
            <p:custDataLst>
              <p:tags r:id="rId29"/>
            </p:custDataLst>
          </p:nvPr>
        </p:nvSpPr>
        <p:spPr>
          <a:xfrm>
            <a:off x="5869941" y="4835203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ZoneTexte 212"/>
          <p:cNvSpPr txBox="1"/>
          <p:nvPr>
            <p:custDataLst>
              <p:tags r:id="rId30"/>
            </p:custDataLst>
          </p:nvPr>
        </p:nvSpPr>
        <p:spPr>
          <a:xfrm>
            <a:off x="2521443" y="3616853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7" name="ZoneTexte 216"/>
          <p:cNvSpPr txBox="1"/>
          <p:nvPr>
            <p:custDataLst>
              <p:tags r:id="rId31"/>
            </p:custDataLst>
          </p:nvPr>
        </p:nvSpPr>
        <p:spPr>
          <a:xfrm>
            <a:off x="2540904" y="4215290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8" name="ZoneTexte 217"/>
          <p:cNvSpPr txBox="1"/>
          <p:nvPr>
            <p:custDataLst>
              <p:tags r:id="rId32"/>
            </p:custDataLst>
          </p:nvPr>
        </p:nvSpPr>
        <p:spPr>
          <a:xfrm>
            <a:off x="2534325" y="4841778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9" name="ZoneTexte 218"/>
          <p:cNvSpPr txBox="1"/>
          <p:nvPr>
            <p:custDataLst>
              <p:tags r:id="rId33"/>
            </p:custDataLst>
          </p:nvPr>
        </p:nvSpPr>
        <p:spPr>
          <a:xfrm>
            <a:off x="6546085" y="450109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0" name="ZoneTexte 219"/>
          <p:cNvSpPr txBox="1"/>
          <p:nvPr>
            <p:custDataLst>
              <p:tags r:id="rId34"/>
            </p:custDataLst>
          </p:nvPr>
        </p:nvSpPr>
        <p:spPr>
          <a:xfrm>
            <a:off x="6587004" y="4895666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1" name="ZoneTexte 220"/>
          <p:cNvSpPr txBox="1"/>
          <p:nvPr>
            <p:custDataLst>
              <p:tags r:id="rId35"/>
            </p:custDataLst>
          </p:nvPr>
        </p:nvSpPr>
        <p:spPr>
          <a:xfrm>
            <a:off x="1850208" y="4490900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ZoneTexte 221"/>
          <p:cNvSpPr txBox="1"/>
          <p:nvPr>
            <p:custDataLst>
              <p:tags r:id="rId36"/>
            </p:custDataLst>
          </p:nvPr>
        </p:nvSpPr>
        <p:spPr>
          <a:xfrm>
            <a:off x="1865231" y="4883464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ZoneTexte 222"/>
          <p:cNvSpPr txBox="1"/>
          <p:nvPr>
            <p:custDataLst>
              <p:tags r:id="rId37"/>
            </p:custDataLst>
          </p:nvPr>
        </p:nvSpPr>
        <p:spPr>
          <a:xfrm>
            <a:off x="7376970" y="4941929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ZoneTexte 223"/>
          <p:cNvSpPr txBox="1"/>
          <p:nvPr>
            <p:custDataLst>
              <p:tags r:id="rId38"/>
            </p:custDataLst>
          </p:nvPr>
        </p:nvSpPr>
        <p:spPr>
          <a:xfrm>
            <a:off x="1065727" y="491346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ZoneTexte 101"/>
          <p:cNvSpPr txBox="1"/>
          <p:nvPr>
            <p:custDataLst>
              <p:tags r:id="rId39"/>
            </p:custDataLst>
          </p:nvPr>
        </p:nvSpPr>
        <p:spPr>
          <a:xfrm>
            <a:off x="4952188" y="5348758"/>
            <a:ext cx="91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13,5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ZoneTexte 103"/>
          <p:cNvSpPr txBox="1"/>
          <p:nvPr>
            <p:custDataLst>
              <p:tags r:id="rId40"/>
            </p:custDataLst>
          </p:nvPr>
        </p:nvSpPr>
        <p:spPr>
          <a:xfrm>
            <a:off x="3079941" y="5349588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12,5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ZoneTexte 104"/>
          <p:cNvSpPr txBox="1"/>
          <p:nvPr>
            <p:custDataLst>
              <p:tags r:id="rId41"/>
            </p:custDataLst>
          </p:nvPr>
        </p:nvSpPr>
        <p:spPr>
          <a:xfrm>
            <a:off x="2215528" y="5348417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2"/>
                </a:solidFill>
                <a:latin typeface="Symbol" panose="05050102010706020507" pitchFamily="18" charset="2"/>
                <a:cs typeface="Arial" pitchFamily="34" charset="0"/>
              </a:rPr>
              <a:t>12</a:t>
            </a:r>
          </a:p>
        </p:txBody>
      </p:sp>
      <p:sp>
        <p:nvSpPr>
          <p:cNvPr id="106" name="ZoneTexte 105"/>
          <p:cNvSpPr txBox="1"/>
          <p:nvPr>
            <p:custDataLst>
              <p:tags r:id="rId42"/>
            </p:custDataLst>
          </p:nvPr>
        </p:nvSpPr>
        <p:spPr>
          <a:xfrm>
            <a:off x="5604287" y="5339033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14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ZoneTexte 106"/>
          <p:cNvSpPr txBox="1"/>
          <p:nvPr>
            <p:custDataLst>
              <p:tags r:id="rId43"/>
            </p:custDataLst>
          </p:nvPr>
        </p:nvSpPr>
        <p:spPr>
          <a:xfrm>
            <a:off x="6407840" y="5357770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14,5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ZoneTexte 107"/>
          <p:cNvSpPr txBox="1"/>
          <p:nvPr>
            <p:custDataLst>
              <p:tags r:id="rId44"/>
            </p:custDataLst>
          </p:nvPr>
        </p:nvSpPr>
        <p:spPr>
          <a:xfrm>
            <a:off x="1377197" y="5345035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2"/>
                </a:solidFill>
                <a:latin typeface="Symbol" panose="05050102010706020507" pitchFamily="18" charset="2"/>
                <a:cs typeface="Arial" pitchFamily="34" charset="0"/>
              </a:rPr>
              <a:t>11,5</a:t>
            </a:r>
          </a:p>
        </p:txBody>
      </p:sp>
      <p:sp>
        <p:nvSpPr>
          <p:cNvPr id="109" name="ZoneTexte 108"/>
          <p:cNvSpPr txBox="1"/>
          <p:nvPr>
            <p:custDataLst>
              <p:tags r:id="rId45"/>
            </p:custDataLst>
          </p:nvPr>
        </p:nvSpPr>
        <p:spPr>
          <a:xfrm>
            <a:off x="7500344" y="5357666"/>
            <a:ext cx="738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15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ZoneTexte 113"/>
          <p:cNvSpPr txBox="1"/>
          <p:nvPr>
            <p:custDataLst>
              <p:tags r:id="rId46"/>
            </p:custDataLst>
          </p:nvPr>
        </p:nvSpPr>
        <p:spPr>
          <a:xfrm>
            <a:off x="547032" y="5329513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11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ZoneTexte 71"/>
          <p:cNvSpPr txBox="1"/>
          <p:nvPr>
            <p:custDataLst>
              <p:tags r:id="rId47"/>
            </p:custDataLst>
          </p:nvPr>
        </p:nvSpPr>
        <p:spPr>
          <a:xfrm>
            <a:off x="4479823" y="6104524"/>
            <a:ext cx="3289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0000"/>
                </a:solidFill>
              </a:rPr>
              <a:t>Proportion observée</a:t>
            </a:r>
          </a:p>
        </p:txBody>
      </p:sp>
      <p:cxnSp>
        <p:nvCxnSpPr>
          <p:cNvPr id="73" name="Connecteur droit avec flèche 72"/>
          <p:cNvCxnSpPr/>
          <p:nvPr>
            <p:custDataLst>
              <p:tags r:id="rId48"/>
            </p:custDataLst>
          </p:nvPr>
        </p:nvCxnSpPr>
        <p:spPr>
          <a:xfrm flipH="1" flipV="1">
            <a:off x="4564835" y="5791780"/>
            <a:ext cx="288094" cy="3662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68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4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3" grpId="1"/>
      <p:bldP spid="152" grpId="0"/>
      <p:bldP spid="154" grpId="0" animBg="1"/>
      <p:bldP spid="113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13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102" grpId="0"/>
      <p:bldP spid="104" grpId="0"/>
      <p:bldP spid="105" grpId="0"/>
      <p:bldP spid="106" grpId="0"/>
      <p:bldP spid="107" grpId="0"/>
      <p:bldP spid="108" grpId="0"/>
      <p:bldP spid="109" grpId="0"/>
      <p:bldP spid="114" grpId="0"/>
      <p:bldP spid="7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1" y="1131636"/>
            <a:ext cx="9175675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1" y="1204662"/>
            <a:ext cx="9175675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714348" y="1928802"/>
            <a:ext cx="800105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85801" y="1643051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0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77979" y="1878586"/>
            <a:ext cx="8786843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0" y="43336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3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Intervalle de confiance d’une proportion</a:t>
            </a:r>
            <a:endParaRPr kumimoji="0" lang="fr-FR" sz="3600" i="0" u="none" strike="noStrike" kern="1200" cap="none" spc="-30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Rectangle 30"/>
          <p:cNvSpPr/>
          <p:nvPr>
            <p:custDataLst>
              <p:tags r:id="rId7"/>
            </p:custDataLst>
          </p:nvPr>
        </p:nvSpPr>
        <p:spPr>
          <a:xfrm>
            <a:off x="0" y="1151199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Illustration </a:t>
            </a:r>
          </a:p>
        </p:txBody>
      </p:sp>
      <p:pic>
        <p:nvPicPr>
          <p:cNvPr id="94" name="Picture 3" descr="C:\Users\Admin\Desktop\Sans titre.jpg"/>
          <p:cNvPicPr>
            <a:picLocks noChangeAspect="1" noChangeArrowheads="1"/>
          </p:cNvPicPr>
          <p:nvPr/>
        </p:nvPicPr>
        <p:blipFill rotWithShape="1">
          <a:blip r:embed="rId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" t="5335"/>
          <a:stretch/>
        </p:blipFill>
        <p:spPr bwMode="auto">
          <a:xfrm>
            <a:off x="627398" y="1684350"/>
            <a:ext cx="7920880" cy="4581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3" descr="C:\Users\Admin\Desktop\Sans titre.jpg"/>
          <p:cNvPicPr>
            <a:picLocks noChangeAspect="1" noChangeArrowheads="1"/>
          </p:cNvPicPr>
          <p:nvPr/>
        </p:nvPicPr>
        <p:blipFill rotWithShape="1">
          <a:blip r:embed="rId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" t="5335" b="53992"/>
          <a:stretch/>
        </p:blipFill>
        <p:spPr bwMode="auto">
          <a:xfrm>
            <a:off x="627398" y="6202224"/>
            <a:ext cx="7920880" cy="62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ZoneTexte 102"/>
          <p:cNvSpPr txBox="1"/>
          <p:nvPr>
            <p:custDataLst>
              <p:tags r:id="rId8"/>
            </p:custDataLst>
          </p:nvPr>
        </p:nvSpPr>
        <p:spPr>
          <a:xfrm>
            <a:off x="4023163" y="5312201"/>
            <a:ext cx="1032282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2"/>
                </a:solidFill>
                <a:latin typeface="Symbol" pitchFamily="18" charset="2"/>
              </a:rPr>
              <a:t>5,4</a:t>
            </a:r>
          </a:p>
        </p:txBody>
      </p:sp>
      <p:cxnSp>
        <p:nvCxnSpPr>
          <p:cNvPr id="110" name="Connecteur droit 109"/>
          <p:cNvCxnSpPr/>
          <p:nvPr/>
        </p:nvCxnSpPr>
        <p:spPr>
          <a:xfrm flipV="1">
            <a:off x="4105185" y="1692738"/>
            <a:ext cx="0" cy="3682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 flipV="1">
            <a:off x="4963372" y="1692738"/>
            <a:ext cx="0" cy="3679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/>
          <p:cNvCxnSpPr/>
          <p:nvPr/>
        </p:nvCxnSpPr>
        <p:spPr>
          <a:xfrm>
            <a:off x="4105185" y="1692739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/>
          <p:cNvCxnSpPr/>
          <p:nvPr/>
        </p:nvCxnSpPr>
        <p:spPr>
          <a:xfrm flipV="1">
            <a:off x="5796329" y="2477273"/>
            <a:ext cx="0" cy="2883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>
            <a:off x="4964203" y="2467403"/>
            <a:ext cx="824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flipV="1">
            <a:off x="3291357" y="2465764"/>
            <a:ext cx="0" cy="2906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3291357" y="2457033"/>
            <a:ext cx="7976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 flipV="1">
            <a:off x="6606798" y="3591920"/>
            <a:ext cx="0" cy="1768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>
            <a:off x="5796329" y="3591920"/>
            <a:ext cx="8104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 flipV="1">
            <a:off x="2449180" y="3544442"/>
            <a:ext cx="0" cy="1813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 flipV="1">
            <a:off x="2449180" y="3541726"/>
            <a:ext cx="842177" cy="2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139"/>
          <p:cNvCxnSpPr/>
          <p:nvPr/>
        </p:nvCxnSpPr>
        <p:spPr>
          <a:xfrm flipV="1">
            <a:off x="7461352" y="4476203"/>
            <a:ext cx="0" cy="898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>
            <a:off x="6596029" y="4478493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143"/>
          <p:cNvCxnSpPr/>
          <p:nvPr/>
        </p:nvCxnSpPr>
        <p:spPr>
          <a:xfrm flipV="1">
            <a:off x="1596447" y="4451106"/>
            <a:ext cx="0" cy="898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>
            <a:off x="1590993" y="4476203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 flipV="1">
            <a:off x="8328555" y="5048305"/>
            <a:ext cx="0" cy="319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>
            <a:off x="7470368" y="5049341"/>
            <a:ext cx="858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 flipV="1">
            <a:off x="784542" y="5073135"/>
            <a:ext cx="0" cy="319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>
            <a:off x="784542" y="5089031"/>
            <a:ext cx="830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ZoneTexte 151"/>
          <p:cNvSpPr txBox="1"/>
          <p:nvPr>
            <p:custDataLst>
              <p:tags r:id="rId9"/>
            </p:custDataLst>
          </p:nvPr>
        </p:nvSpPr>
        <p:spPr>
          <a:xfrm>
            <a:off x="5351302" y="1683079"/>
            <a:ext cx="3289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2"/>
                </a:solidFill>
              </a:rPr>
              <a:t>Proportions de tous les échantillons possibles</a:t>
            </a:r>
          </a:p>
        </p:txBody>
      </p:sp>
      <p:cxnSp>
        <p:nvCxnSpPr>
          <p:cNvPr id="153" name="Connecteur droit avec flèche 152"/>
          <p:cNvCxnSpPr/>
          <p:nvPr>
            <p:custDataLst>
              <p:tags r:id="rId10"/>
            </p:custDataLst>
          </p:nvPr>
        </p:nvCxnSpPr>
        <p:spPr>
          <a:xfrm flipH="1">
            <a:off x="4808208" y="1923550"/>
            <a:ext cx="586230" cy="202939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Forme libre 153"/>
          <p:cNvSpPr/>
          <p:nvPr/>
        </p:nvSpPr>
        <p:spPr>
          <a:xfrm>
            <a:off x="357158" y="1688871"/>
            <a:ext cx="8358248" cy="3600400"/>
          </a:xfrm>
          <a:custGeom>
            <a:avLst/>
            <a:gdLst>
              <a:gd name="connsiteX0" fmla="*/ 0 w 4843462"/>
              <a:gd name="connsiteY0" fmla="*/ 3446270 h 3446270"/>
              <a:gd name="connsiteX1" fmla="*/ 228600 w 4843462"/>
              <a:gd name="connsiteY1" fmla="*/ 3374833 h 3446270"/>
              <a:gd name="connsiteX2" fmla="*/ 500062 w 4843462"/>
              <a:gd name="connsiteY2" fmla="*/ 3246245 h 3446270"/>
              <a:gd name="connsiteX3" fmla="*/ 785812 w 4843462"/>
              <a:gd name="connsiteY3" fmla="*/ 2989070 h 3446270"/>
              <a:gd name="connsiteX4" fmla="*/ 1014412 w 4843462"/>
              <a:gd name="connsiteY4" fmla="*/ 2646170 h 3446270"/>
              <a:gd name="connsiteX5" fmla="*/ 1271587 w 4843462"/>
              <a:gd name="connsiteY5" fmla="*/ 2117533 h 3446270"/>
              <a:gd name="connsiteX6" fmla="*/ 1471612 w 4843462"/>
              <a:gd name="connsiteY6" fmla="*/ 1631758 h 3446270"/>
              <a:gd name="connsiteX7" fmla="*/ 1700212 w 4843462"/>
              <a:gd name="connsiteY7" fmla="*/ 1060258 h 3446270"/>
              <a:gd name="connsiteX8" fmla="*/ 1871662 w 4843462"/>
              <a:gd name="connsiteY8" fmla="*/ 645920 h 3446270"/>
              <a:gd name="connsiteX9" fmla="*/ 2028825 w 4843462"/>
              <a:gd name="connsiteY9" fmla="*/ 317308 h 3446270"/>
              <a:gd name="connsiteX10" fmla="*/ 2214562 w 4843462"/>
              <a:gd name="connsiteY10" fmla="*/ 88708 h 3446270"/>
              <a:gd name="connsiteX11" fmla="*/ 2400300 w 4843462"/>
              <a:gd name="connsiteY11" fmla="*/ 2983 h 3446270"/>
              <a:gd name="connsiteX12" fmla="*/ 2543175 w 4843462"/>
              <a:gd name="connsiteY12" fmla="*/ 31558 h 3446270"/>
              <a:gd name="connsiteX13" fmla="*/ 2686050 w 4843462"/>
              <a:gd name="connsiteY13" fmla="*/ 145858 h 3446270"/>
              <a:gd name="connsiteX14" fmla="*/ 2828925 w 4843462"/>
              <a:gd name="connsiteY14" fmla="*/ 360170 h 3446270"/>
              <a:gd name="connsiteX15" fmla="*/ 2986087 w 4843462"/>
              <a:gd name="connsiteY15" fmla="*/ 688783 h 3446270"/>
              <a:gd name="connsiteX16" fmla="*/ 3171825 w 4843462"/>
              <a:gd name="connsiteY16" fmla="*/ 1117408 h 3446270"/>
              <a:gd name="connsiteX17" fmla="*/ 3314700 w 4843462"/>
              <a:gd name="connsiteY17" fmla="*/ 1474595 h 3446270"/>
              <a:gd name="connsiteX18" fmla="*/ 3429000 w 4843462"/>
              <a:gd name="connsiteY18" fmla="*/ 1774633 h 3446270"/>
              <a:gd name="connsiteX19" fmla="*/ 3614737 w 4843462"/>
              <a:gd name="connsiteY19" fmla="*/ 2231833 h 3446270"/>
              <a:gd name="connsiteX20" fmla="*/ 3786187 w 4843462"/>
              <a:gd name="connsiteY20" fmla="*/ 2574733 h 3446270"/>
              <a:gd name="connsiteX21" fmla="*/ 3986212 w 4843462"/>
              <a:gd name="connsiteY21" fmla="*/ 2903345 h 3446270"/>
              <a:gd name="connsiteX22" fmla="*/ 4186237 w 4843462"/>
              <a:gd name="connsiteY22" fmla="*/ 3131945 h 3446270"/>
              <a:gd name="connsiteX23" fmla="*/ 4443412 w 4843462"/>
              <a:gd name="connsiteY23" fmla="*/ 3317683 h 3446270"/>
              <a:gd name="connsiteX24" fmla="*/ 4672012 w 4843462"/>
              <a:gd name="connsiteY24" fmla="*/ 3417695 h 3446270"/>
              <a:gd name="connsiteX25" fmla="*/ 4843462 w 4843462"/>
              <a:gd name="connsiteY25" fmla="*/ 3446270 h 3446270"/>
              <a:gd name="connsiteX26" fmla="*/ 4843462 w 4843462"/>
              <a:gd name="connsiteY26" fmla="*/ 3446270 h 3446270"/>
              <a:gd name="connsiteX27" fmla="*/ 4843462 w 4843462"/>
              <a:gd name="connsiteY27" fmla="*/ 3446270 h 3446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43462" h="3446270">
                <a:moveTo>
                  <a:pt x="0" y="3446270"/>
                </a:moveTo>
                <a:cubicBezTo>
                  <a:pt x="72628" y="3427220"/>
                  <a:pt x="145256" y="3408170"/>
                  <a:pt x="228600" y="3374833"/>
                </a:cubicBezTo>
                <a:cubicBezTo>
                  <a:pt x="311944" y="3341496"/>
                  <a:pt x="407193" y="3310539"/>
                  <a:pt x="500062" y="3246245"/>
                </a:cubicBezTo>
                <a:cubicBezTo>
                  <a:pt x="592931" y="3181951"/>
                  <a:pt x="700087" y="3089082"/>
                  <a:pt x="785812" y="2989070"/>
                </a:cubicBezTo>
                <a:cubicBezTo>
                  <a:pt x="871537" y="2889058"/>
                  <a:pt x="933450" y="2791426"/>
                  <a:pt x="1014412" y="2646170"/>
                </a:cubicBezTo>
                <a:cubicBezTo>
                  <a:pt x="1095375" y="2500914"/>
                  <a:pt x="1195387" y="2286602"/>
                  <a:pt x="1271587" y="2117533"/>
                </a:cubicBezTo>
                <a:cubicBezTo>
                  <a:pt x="1347787" y="1948464"/>
                  <a:pt x="1400175" y="1807970"/>
                  <a:pt x="1471612" y="1631758"/>
                </a:cubicBezTo>
                <a:cubicBezTo>
                  <a:pt x="1543050" y="1455545"/>
                  <a:pt x="1633537" y="1224564"/>
                  <a:pt x="1700212" y="1060258"/>
                </a:cubicBezTo>
                <a:cubicBezTo>
                  <a:pt x="1766887" y="895952"/>
                  <a:pt x="1816893" y="769745"/>
                  <a:pt x="1871662" y="645920"/>
                </a:cubicBezTo>
                <a:cubicBezTo>
                  <a:pt x="1926431" y="522095"/>
                  <a:pt x="1971675" y="410177"/>
                  <a:pt x="2028825" y="317308"/>
                </a:cubicBezTo>
                <a:cubicBezTo>
                  <a:pt x="2085975" y="224439"/>
                  <a:pt x="2152650" y="141095"/>
                  <a:pt x="2214562" y="88708"/>
                </a:cubicBezTo>
                <a:cubicBezTo>
                  <a:pt x="2276474" y="36321"/>
                  <a:pt x="2345531" y="12508"/>
                  <a:pt x="2400300" y="2983"/>
                </a:cubicBezTo>
                <a:cubicBezTo>
                  <a:pt x="2455069" y="-6542"/>
                  <a:pt x="2495550" y="7745"/>
                  <a:pt x="2543175" y="31558"/>
                </a:cubicBezTo>
                <a:cubicBezTo>
                  <a:pt x="2590800" y="55370"/>
                  <a:pt x="2638425" y="91089"/>
                  <a:pt x="2686050" y="145858"/>
                </a:cubicBezTo>
                <a:cubicBezTo>
                  <a:pt x="2733675" y="200627"/>
                  <a:pt x="2778919" y="269683"/>
                  <a:pt x="2828925" y="360170"/>
                </a:cubicBezTo>
                <a:cubicBezTo>
                  <a:pt x="2878931" y="450657"/>
                  <a:pt x="2928937" y="562577"/>
                  <a:pt x="2986087" y="688783"/>
                </a:cubicBezTo>
                <a:cubicBezTo>
                  <a:pt x="3043237" y="814989"/>
                  <a:pt x="3117056" y="986439"/>
                  <a:pt x="3171825" y="1117408"/>
                </a:cubicBezTo>
                <a:cubicBezTo>
                  <a:pt x="3226594" y="1248377"/>
                  <a:pt x="3271838" y="1365058"/>
                  <a:pt x="3314700" y="1474595"/>
                </a:cubicBezTo>
                <a:cubicBezTo>
                  <a:pt x="3357562" y="1584132"/>
                  <a:pt x="3378994" y="1648427"/>
                  <a:pt x="3429000" y="1774633"/>
                </a:cubicBezTo>
                <a:cubicBezTo>
                  <a:pt x="3479006" y="1900839"/>
                  <a:pt x="3555206" y="2098483"/>
                  <a:pt x="3614737" y="2231833"/>
                </a:cubicBezTo>
                <a:cubicBezTo>
                  <a:pt x="3674268" y="2365183"/>
                  <a:pt x="3724275" y="2462814"/>
                  <a:pt x="3786187" y="2574733"/>
                </a:cubicBezTo>
                <a:cubicBezTo>
                  <a:pt x="3848099" y="2686652"/>
                  <a:pt x="3919537" y="2810476"/>
                  <a:pt x="3986212" y="2903345"/>
                </a:cubicBezTo>
                <a:cubicBezTo>
                  <a:pt x="4052887" y="2996214"/>
                  <a:pt x="4110037" y="3062889"/>
                  <a:pt x="4186237" y="3131945"/>
                </a:cubicBezTo>
                <a:cubicBezTo>
                  <a:pt x="4262437" y="3201001"/>
                  <a:pt x="4362450" y="3270058"/>
                  <a:pt x="4443412" y="3317683"/>
                </a:cubicBezTo>
                <a:cubicBezTo>
                  <a:pt x="4524375" y="3365308"/>
                  <a:pt x="4605337" y="3396264"/>
                  <a:pt x="4672012" y="3417695"/>
                </a:cubicBezTo>
                <a:cubicBezTo>
                  <a:pt x="4738687" y="3439126"/>
                  <a:pt x="4843462" y="3446270"/>
                  <a:pt x="4843462" y="3446270"/>
                </a:cubicBezTo>
                <a:lnTo>
                  <a:pt x="4843462" y="3446270"/>
                </a:lnTo>
                <a:lnTo>
                  <a:pt x="4843462" y="3446270"/>
                </a:lnTo>
              </a:path>
            </a:pathLst>
          </a:custGeom>
          <a:ln w="57150">
            <a:solidFill>
              <a:schemeClr val="bg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5" name="ZoneTexte 154"/>
          <p:cNvSpPr txBox="1"/>
          <p:nvPr>
            <p:custDataLst>
              <p:tags r:id="rId11"/>
            </p:custDataLst>
          </p:nvPr>
        </p:nvSpPr>
        <p:spPr>
          <a:xfrm>
            <a:off x="3061978" y="5602777"/>
            <a:ext cx="30059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68,3% des échant</a:t>
            </a:r>
          </a:p>
        </p:txBody>
      </p:sp>
      <p:sp>
        <p:nvSpPr>
          <p:cNvPr id="156" name="ZoneTexte 155"/>
          <p:cNvSpPr txBox="1"/>
          <p:nvPr>
            <p:custDataLst>
              <p:tags r:id="rId12"/>
            </p:custDataLst>
          </p:nvPr>
        </p:nvSpPr>
        <p:spPr>
          <a:xfrm>
            <a:off x="6490354" y="3703435"/>
            <a:ext cx="22913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Marge d’erreur</a:t>
            </a:r>
            <a:endParaRPr lang="fr-F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7" name="Connecteur droit 156"/>
          <p:cNvCxnSpPr/>
          <p:nvPr>
            <p:custDataLst>
              <p:tags r:id="rId13"/>
            </p:custDataLst>
          </p:nvPr>
        </p:nvCxnSpPr>
        <p:spPr>
          <a:xfrm>
            <a:off x="5796329" y="2780928"/>
            <a:ext cx="0" cy="25941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8" name="Connecteur droit 157"/>
          <p:cNvCxnSpPr/>
          <p:nvPr>
            <p:custDataLst>
              <p:tags r:id="rId14"/>
            </p:custDataLst>
          </p:nvPr>
        </p:nvCxnSpPr>
        <p:spPr>
          <a:xfrm>
            <a:off x="3291357" y="2780928"/>
            <a:ext cx="0" cy="26051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9" name="ZoneTexte 158"/>
          <p:cNvSpPr txBox="1"/>
          <p:nvPr>
            <p:custDataLst>
              <p:tags r:id="rId15"/>
            </p:custDataLst>
          </p:nvPr>
        </p:nvSpPr>
        <p:spPr>
          <a:xfrm>
            <a:off x="5306766" y="5308396"/>
            <a:ext cx="91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+1s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ZoneTexte 159"/>
          <p:cNvSpPr txBox="1"/>
          <p:nvPr>
            <p:custDataLst>
              <p:tags r:id="rId16"/>
            </p:custDataLst>
          </p:nvPr>
        </p:nvSpPr>
        <p:spPr>
          <a:xfrm>
            <a:off x="2734344" y="5308396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-1s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1" name="Connecteur droit 160"/>
          <p:cNvCxnSpPr/>
          <p:nvPr>
            <p:custDataLst>
              <p:tags r:id="rId17"/>
            </p:custDataLst>
          </p:nvPr>
        </p:nvCxnSpPr>
        <p:spPr>
          <a:xfrm>
            <a:off x="7045997" y="4501091"/>
            <a:ext cx="2" cy="8740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2" name="Connecteur droit 161"/>
          <p:cNvCxnSpPr/>
          <p:nvPr>
            <p:custDataLst>
              <p:tags r:id="rId18"/>
            </p:custDataLst>
          </p:nvPr>
        </p:nvCxnSpPr>
        <p:spPr>
          <a:xfrm>
            <a:off x="2008938" y="4535350"/>
            <a:ext cx="5574" cy="8344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3" name="ZoneTexte 162"/>
          <p:cNvSpPr txBox="1"/>
          <p:nvPr>
            <p:custDataLst>
              <p:tags r:id="rId19"/>
            </p:custDataLst>
          </p:nvPr>
        </p:nvSpPr>
        <p:spPr>
          <a:xfrm>
            <a:off x="1523259" y="5319774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-1,96s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ZoneTexte 163"/>
          <p:cNvSpPr txBox="1"/>
          <p:nvPr>
            <p:custDataLst>
              <p:tags r:id="rId20"/>
            </p:custDataLst>
          </p:nvPr>
        </p:nvSpPr>
        <p:spPr>
          <a:xfrm>
            <a:off x="6322919" y="5337667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+1,96s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ZoneTexte 164"/>
          <p:cNvSpPr txBox="1"/>
          <p:nvPr>
            <p:custDataLst>
              <p:tags r:id="rId21"/>
            </p:custDataLst>
          </p:nvPr>
        </p:nvSpPr>
        <p:spPr>
          <a:xfrm>
            <a:off x="1766878" y="6050034"/>
            <a:ext cx="56102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spc="6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95 %  des  échantillons</a:t>
            </a:r>
          </a:p>
        </p:txBody>
      </p:sp>
      <p:sp>
        <p:nvSpPr>
          <p:cNvPr id="166" name="ZoneTexte 165"/>
          <p:cNvSpPr txBox="1"/>
          <p:nvPr>
            <p:custDataLst>
              <p:tags r:id="rId22"/>
            </p:custDataLst>
          </p:nvPr>
        </p:nvSpPr>
        <p:spPr>
          <a:xfrm>
            <a:off x="7321779" y="5366305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+2,58s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ZoneTexte 166"/>
          <p:cNvSpPr txBox="1"/>
          <p:nvPr>
            <p:custDataLst>
              <p:tags r:id="rId23"/>
            </p:custDataLst>
          </p:nvPr>
        </p:nvSpPr>
        <p:spPr>
          <a:xfrm>
            <a:off x="566285" y="5342978"/>
            <a:ext cx="1266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>
                <a:solidFill>
                  <a:schemeClr val="bg2"/>
                </a:solidFill>
                <a:latin typeface="Symbol" pitchFamily="18" charset="2"/>
              </a:rPr>
              <a:t>-2,58s</a:t>
            </a:r>
            <a:r>
              <a:rPr lang="en-CA" sz="2000" b="1" baseline="-250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sz="2000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8" name="Connecteur droit 167"/>
          <p:cNvCxnSpPr/>
          <p:nvPr>
            <p:custDataLst>
              <p:tags r:id="rId24"/>
            </p:custDataLst>
          </p:nvPr>
        </p:nvCxnSpPr>
        <p:spPr>
          <a:xfrm>
            <a:off x="7787208" y="5080399"/>
            <a:ext cx="5575" cy="2088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>
            <p:custDataLst>
              <p:tags r:id="rId25"/>
            </p:custDataLst>
          </p:nvPr>
        </p:nvCxnSpPr>
        <p:spPr>
          <a:xfrm>
            <a:off x="1275369" y="5102199"/>
            <a:ext cx="5575" cy="20887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0" name="ZoneTexte 169"/>
          <p:cNvSpPr txBox="1"/>
          <p:nvPr>
            <p:custDataLst>
              <p:tags r:id="rId26"/>
            </p:custDataLst>
          </p:nvPr>
        </p:nvSpPr>
        <p:spPr>
          <a:xfrm>
            <a:off x="627398" y="6398048"/>
            <a:ext cx="80880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spc="15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99% des échantillons</a:t>
            </a:r>
          </a:p>
        </p:txBody>
      </p:sp>
      <p:cxnSp>
        <p:nvCxnSpPr>
          <p:cNvPr id="171" name="Connecteur droit 170"/>
          <p:cNvCxnSpPr/>
          <p:nvPr>
            <p:custDataLst>
              <p:tags r:id="rId27"/>
            </p:custDataLst>
          </p:nvPr>
        </p:nvCxnSpPr>
        <p:spPr>
          <a:xfrm>
            <a:off x="7831141" y="5815622"/>
            <a:ext cx="11148" cy="990586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2" name="Connecteur droit 171"/>
          <p:cNvCxnSpPr/>
          <p:nvPr>
            <p:custDataLst>
              <p:tags r:id="rId28"/>
            </p:custDataLst>
          </p:nvPr>
        </p:nvCxnSpPr>
        <p:spPr>
          <a:xfrm>
            <a:off x="1273821" y="5788596"/>
            <a:ext cx="11148" cy="990586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3" name="Connecteur droit 172"/>
          <p:cNvCxnSpPr/>
          <p:nvPr>
            <p:custDataLst>
              <p:tags r:id="rId29"/>
            </p:custDataLst>
          </p:nvPr>
        </p:nvCxnSpPr>
        <p:spPr>
          <a:xfrm>
            <a:off x="7047250" y="5828198"/>
            <a:ext cx="11148" cy="579356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4" name="Connecteur droit 173"/>
          <p:cNvCxnSpPr/>
          <p:nvPr>
            <p:custDataLst>
              <p:tags r:id="rId30"/>
            </p:custDataLst>
          </p:nvPr>
        </p:nvCxnSpPr>
        <p:spPr>
          <a:xfrm>
            <a:off x="2035767" y="5807696"/>
            <a:ext cx="11148" cy="599447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5" name="Connecteur droit avec flèche 174"/>
          <p:cNvCxnSpPr/>
          <p:nvPr>
            <p:custDataLst>
              <p:tags r:id="rId31"/>
            </p:custDataLst>
          </p:nvPr>
        </p:nvCxnSpPr>
        <p:spPr>
          <a:xfrm flipH="1">
            <a:off x="7144759" y="4159799"/>
            <a:ext cx="221868" cy="1227133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6" name="Ellipse 175"/>
          <p:cNvSpPr/>
          <p:nvPr/>
        </p:nvSpPr>
        <p:spPr>
          <a:xfrm>
            <a:off x="6470981" y="5363144"/>
            <a:ext cx="944588" cy="452470"/>
          </a:xfrm>
          <a:prstGeom prst="ellipse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bg2"/>
              </a:solidFill>
            </a:endParaRPr>
          </a:p>
        </p:txBody>
      </p:sp>
      <p:cxnSp>
        <p:nvCxnSpPr>
          <p:cNvPr id="177" name="Connecteur droit 176"/>
          <p:cNvCxnSpPr/>
          <p:nvPr/>
        </p:nvCxnSpPr>
        <p:spPr>
          <a:xfrm>
            <a:off x="2086199" y="6398691"/>
            <a:ext cx="4948649" cy="1636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8" name="Ellipse 177"/>
          <p:cNvSpPr/>
          <p:nvPr/>
        </p:nvSpPr>
        <p:spPr>
          <a:xfrm>
            <a:off x="1694562" y="5375126"/>
            <a:ext cx="944588" cy="452470"/>
          </a:xfrm>
          <a:prstGeom prst="ellipse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9" name="ZoneTexte 178"/>
          <p:cNvSpPr txBox="1"/>
          <p:nvPr>
            <p:custDataLst>
              <p:tags r:id="rId32"/>
            </p:custDataLst>
          </p:nvPr>
        </p:nvSpPr>
        <p:spPr>
          <a:xfrm>
            <a:off x="376399" y="3798428"/>
            <a:ext cx="22913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Marge d’erreur</a:t>
            </a:r>
            <a:endParaRPr lang="fr-FR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80" name="Connecteur droit avec flèche 179"/>
          <p:cNvCxnSpPr>
            <a:endCxn id="178" idx="1"/>
          </p:cNvCxnSpPr>
          <p:nvPr>
            <p:custDataLst>
              <p:tags r:id="rId33"/>
            </p:custDataLst>
          </p:nvPr>
        </p:nvCxnSpPr>
        <p:spPr>
          <a:xfrm>
            <a:off x="1468412" y="4206058"/>
            <a:ext cx="364482" cy="1235331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1" name="Connecteur droit 180"/>
          <p:cNvCxnSpPr/>
          <p:nvPr/>
        </p:nvCxnSpPr>
        <p:spPr>
          <a:xfrm>
            <a:off x="1273821" y="6810682"/>
            <a:ext cx="6557320" cy="36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2" name="Ellipse 181"/>
          <p:cNvSpPr/>
          <p:nvPr/>
        </p:nvSpPr>
        <p:spPr>
          <a:xfrm>
            <a:off x="7449953" y="5376542"/>
            <a:ext cx="944588" cy="452470"/>
          </a:xfrm>
          <a:prstGeom prst="ellipse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bg2"/>
              </a:solidFill>
            </a:endParaRPr>
          </a:p>
        </p:txBody>
      </p:sp>
      <p:sp>
        <p:nvSpPr>
          <p:cNvPr id="183" name="Ellipse 182"/>
          <p:cNvSpPr/>
          <p:nvPr/>
        </p:nvSpPr>
        <p:spPr>
          <a:xfrm>
            <a:off x="715565" y="5369866"/>
            <a:ext cx="944588" cy="452470"/>
          </a:xfrm>
          <a:prstGeom prst="ellipse">
            <a:avLst/>
          </a:pr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84" name="Connecteur droit avec flèche 183"/>
          <p:cNvCxnSpPr/>
          <p:nvPr/>
        </p:nvCxnSpPr>
        <p:spPr>
          <a:xfrm>
            <a:off x="7360007" y="4143914"/>
            <a:ext cx="420064" cy="1252871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Connecteur droit avec flèche 184"/>
          <p:cNvCxnSpPr/>
          <p:nvPr/>
        </p:nvCxnSpPr>
        <p:spPr>
          <a:xfrm flipH="1">
            <a:off x="1325874" y="4206058"/>
            <a:ext cx="142539" cy="1225830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45" name="Objet 1044"/>
          <p:cNvGraphicFramePr>
            <a:graphicFrameLocks noChangeAspect="1"/>
          </p:cNvGraphicFramePr>
          <p:nvPr/>
        </p:nvGraphicFramePr>
        <p:xfrm>
          <a:off x="7834313" y="2476500"/>
          <a:ext cx="626119" cy="512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65" imgW="164880" imgH="139680" progId="Equation.3">
                  <p:embed/>
                </p:oleObj>
              </mc:Choice>
              <mc:Fallback>
                <p:oleObj name="Équation" r:id="rId65" imgW="164880" imgH="139680" progId="Equation.3">
                  <p:embed/>
                  <p:pic>
                    <p:nvPicPr>
                      <p:cNvPr id="1045" name="Objet 10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4313" y="2476500"/>
                        <a:ext cx="626119" cy="512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t 1045"/>
          <p:cNvGraphicFramePr>
            <a:graphicFrameLocks noChangeAspect="1"/>
          </p:cNvGraphicFramePr>
          <p:nvPr/>
        </p:nvGraphicFramePr>
        <p:xfrm>
          <a:off x="7169150" y="2444750"/>
          <a:ext cx="7112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67" imgW="190440" imgH="139680" progId="Equation.3">
                  <p:embed/>
                </p:oleObj>
              </mc:Choice>
              <mc:Fallback>
                <p:oleObj name="Équation" r:id="rId67" imgW="190440" imgH="139680" progId="Equation.3">
                  <p:embed/>
                  <p:pic>
                    <p:nvPicPr>
                      <p:cNvPr id="1046" name="Objet 10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9150" y="2444750"/>
                        <a:ext cx="7112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7" name="Objet 1046"/>
          <p:cNvGraphicFramePr>
            <a:graphicFrameLocks noChangeAspect="1"/>
          </p:cNvGraphicFramePr>
          <p:nvPr/>
        </p:nvGraphicFramePr>
        <p:xfrm>
          <a:off x="6840417" y="2477273"/>
          <a:ext cx="411163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69" imgW="139680" imgH="126720" progId="Equation.3">
                  <p:embed/>
                </p:oleObj>
              </mc:Choice>
              <mc:Fallback>
                <p:oleObj name="Équation" r:id="rId69" imgW="139680" imgH="126720" progId="Equation.3">
                  <p:embed/>
                  <p:pic>
                    <p:nvPicPr>
                      <p:cNvPr id="1047" name="Objet 10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0417" y="2477273"/>
                        <a:ext cx="411163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50" name="Connecteur en arc 1049"/>
          <p:cNvCxnSpPr/>
          <p:nvPr/>
        </p:nvCxnSpPr>
        <p:spPr>
          <a:xfrm flipV="1">
            <a:off x="6350402" y="2638121"/>
            <a:ext cx="491253" cy="1151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3" name="ZoneTexte 112"/>
          <p:cNvSpPr txBox="1"/>
          <p:nvPr>
            <p:custDataLst>
              <p:tags r:id="rId34"/>
            </p:custDataLst>
          </p:nvPr>
        </p:nvSpPr>
        <p:spPr>
          <a:xfrm>
            <a:off x="4185196" y="2350937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ZoneTexte 188"/>
          <p:cNvSpPr txBox="1"/>
          <p:nvPr>
            <p:custDataLst>
              <p:tags r:id="rId35"/>
            </p:custDataLst>
          </p:nvPr>
        </p:nvSpPr>
        <p:spPr>
          <a:xfrm>
            <a:off x="4213602" y="2978820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ZoneTexte 189"/>
          <p:cNvSpPr txBox="1"/>
          <p:nvPr>
            <p:custDataLst>
              <p:tags r:id="rId36"/>
            </p:custDataLst>
          </p:nvPr>
        </p:nvSpPr>
        <p:spPr>
          <a:xfrm>
            <a:off x="4185197" y="1794186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1" name="ZoneTexte 190"/>
          <p:cNvSpPr txBox="1"/>
          <p:nvPr>
            <p:custDataLst>
              <p:tags r:id="rId37"/>
            </p:custDataLst>
          </p:nvPr>
        </p:nvSpPr>
        <p:spPr>
          <a:xfrm>
            <a:off x="4200173" y="3591920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ZoneTexte 191"/>
          <p:cNvSpPr txBox="1"/>
          <p:nvPr>
            <p:custDataLst>
              <p:tags r:id="rId38"/>
            </p:custDataLst>
          </p:nvPr>
        </p:nvSpPr>
        <p:spPr>
          <a:xfrm>
            <a:off x="4219634" y="4190357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ZoneTexte 192"/>
          <p:cNvSpPr txBox="1"/>
          <p:nvPr>
            <p:custDataLst>
              <p:tags r:id="rId39"/>
            </p:custDataLst>
          </p:nvPr>
        </p:nvSpPr>
        <p:spPr>
          <a:xfrm>
            <a:off x="4213055" y="4816845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ZoneTexte 193"/>
          <p:cNvSpPr txBox="1"/>
          <p:nvPr>
            <p:custDataLst>
              <p:tags r:id="rId40"/>
            </p:custDataLst>
          </p:nvPr>
        </p:nvSpPr>
        <p:spPr>
          <a:xfrm>
            <a:off x="5034654" y="236090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ZoneTexte 194"/>
          <p:cNvSpPr txBox="1"/>
          <p:nvPr>
            <p:custDataLst>
              <p:tags r:id="rId41"/>
            </p:custDataLst>
          </p:nvPr>
        </p:nvSpPr>
        <p:spPr>
          <a:xfrm>
            <a:off x="5063060" y="2988784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ZoneTexte 195"/>
          <p:cNvSpPr txBox="1"/>
          <p:nvPr>
            <p:custDataLst>
              <p:tags r:id="rId42"/>
            </p:custDataLst>
          </p:nvPr>
        </p:nvSpPr>
        <p:spPr>
          <a:xfrm>
            <a:off x="5049631" y="3601884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ZoneTexte 196"/>
          <p:cNvSpPr txBox="1"/>
          <p:nvPr>
            <p:custDataLst>
              <p:tags r:id="rId43"/>
            </p:custDataLst>
          </p:nvPr>
        </p:nvSpPr>
        <p:spPr>
          <a:xfrm>
            <a:off x="5069092" y="420032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ZoneTexte 197"/>
          <p:cNvSpPr txBox="1"/>
          <p:nvPr>
            <p:custDataLst>
              <p:tags r:id="rId44"/>
            </p:custDataLst>
          </p:nvPr>
        </p:nvSpPr>
        <p:spPr>
          <a:xfrm>
            <a:off x="5062513" y="4826809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ZoneTexte 198"/>
          <p:cNvSpPr txBox="1"/>
          <p:nvPr>
            <p:custDataLst>
              <p:tags r:id="rId45"/>
            </p:custDataLst>
          </p:nvPr>
        </p:nvSpPr>
        <p:spPr>
          <a:xfrm>
            <a:off x="3373532" y="234469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ZoneTexte 199"/>
          <p:cNvSpPr txBox="1"/>
          <p:nvPr>
            <p:custDataLst>
              <p:tags r:id="rId46"/>
            </p:custDataLst>
          </p:nvPr>
        </p:nvSpPr>
        <p:spPr>
          <a:xfrm>
            <a:off x="3401938" y="2972574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1" name="ZoneTexte 200"/>
          <p:cNvSpPr txBox="1"/>
          <p:nvPr>
            <p:custDataLst>
              <p:tags r:id="rId47"/>
            </p:custDataLst>
          </p:nvPr>
        </p:nvSpPr>
        <p:spPr>
          <a:xfrm>
            <a:off x="3388509" y="3585674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ZoneTexte 201"/>
          <p:cNvSpPr txBox="1"/>
          <p:nvPr>
            <p:custDataLst>
              <p:tags r:id="rId48"/>
            </p:custDataLst>
          </p:nvPr>
        </p:nvSpPr>
        <p:spPr>
          <a:xfrm>
            <a:off x="3407970" y="418411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3" name="ZoneTexte 202"/>
          <p:cNvSpPr txBox="1"/>
          <p:nvPr>
            <p:custDataLst>
              <p:tags r:id="rId49"/>
            </p:custDataLst>
          </p:nvPr>
        </p:nvSpPr>
        <p:spPr>
          <a:xfrm>
            <a:off x="3401391" y="4810599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ZoneTexte 203"/>
          <p:cNvSpPr txBox="1"/>
          <p:nvPr>
            <p:custDataLst>
              <p:tags r:id="rId50"/>
            </p:custDataLst>
          </p:nvPr>
        </p:nvSpPr>
        <p:spPr>
          <a:xfrm>
            <a:off x="5857059" y="3610278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ZoneTexte 204"/>
          <p:cNvSpPr txBox="1"/>
          <p:nvPr>
            <p:custDataLst>
              <p:tags r:id="rId51"/>
            </p:custDataLst>
          </p:nvPr>
        </p:nvSpPr>
        <p:spPr>
          <a:xfrm>
            <a:off x="5876520" y="4208715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" name="ZoneTexte 205"/>
          <p:cNvSpPr txBox="1"/>
          <p:nvPr>
            <p:custDataLst>
              <p:tags r:id="rId52"/>
            </p:custDataLst>
          </p:nvPr>
        </p:nvSpPr>
        <p:spPr>
          <a:xfrm>
            <a:off x="5869941" y="4835203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ZoneTexte 212"/>
          <p:cNvSpPr txBox="1"/>
          <p:nvPr>
            <p:custDataLst>
              <p:tags r:id="rId53"/>
            </p:custDataLst>
          </p:nvPr>
        </p:nvSpPr>
        <p:spPr>
          <a:xfrm>
            <a:off x="2521443" y="3616853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7" name="ZoneTexte 216"/>
          <p:cNvSpPr txBox="1"/>
          <p:nvPr>
            <p:custDataLst>
              <p:tags r:id="rId54"/>
            </p:custDataLst>
          </p:nvPr>
        </p:nvSpPr>
        <p:spPr>
          <a:xfrm>
            <a:off x="2540904" y="4215290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8" name="ZoneTexte 217"/>
          <p:cNvSpPr txBox="1"/>
          <p:nvPr>
            <p:custDataLst>
              <p:tags r:id="rId55"/>
            </p:custDataLst>
          </p:nvPr>
        </p:nvSpPr>
        <p:spPr>
          <a:xfrm>
            <a:off x="2534325" y="4841778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9" name="ZoneTexte 218"/>
          <p:cNvSpPr txBox="1"/>
          <p:nvPr>
            <p:custDataLst>
              <p:tags r:id="rId56"/>
            </p:custDataLst>
          </p:nvPr>
        </p:nvSpPr>
        <p:spPr>
          <a:xfrm>
            <a:off x="6546085" y="4501091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0" name="ZoneTexte 219"/>
          <p:cNvSpPr txBox="1"/>
          <p:nvPr>
            <p:custDataLst>
              <p:tags r:id="rId57"/>
            </p:custDataLst>
          </p:nvPr>
        </p:nvSpPr>
        <p:spPr>
          <a:xfrm>
            <a:off x="6546086" y="4880273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1" name="ZoneTexte 220"/>
          <p:cNvSpPr txBox="1"/>
          <p:nvPr>
            <p:custDataLst>
              <p:tags r:id="rId58"/>
            </p:custDataLst>
          </p:nvPr>
        </p:nvSpPr>
        <p:spPr>
          <a:xfrm>
            <a:off x="1850208" y="4490900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ZoneTexte 221"/>
          <p:cNvSpPr txBox="1"/>
          <p:nvPr>
            <p:custDataLst>
              <p:tags r:id="rId59"/>
            </p:custDataLst>
          </p:nvPr>
        </p:nvSpPr>
        <p:spPr>
          <a:xfrm>
            <a:off x="1850209" y="4870082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ZoneTexte 222"/>
          <p:cNvSpPr txBox="1"/>
          <p:nvPr>
            <p:custDataLst>
              <p:tags r:id="rId60"/>
            </p:custDataLst>
          </p:nvPr>
        </p:nvSpPr>
        <p:spPr>
          <a:xfrm>
            <a:off x="7286084" y="4942563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ZoneTexte 223"/>
          <p:cNvSpPr txBox="1"/>
          <p:nvPr>
            <p:custDataLst>
              <p:tags r:id="rId61"/>
            </p:custDataLst>
          </p:nvPr>
        </p:nvSpPr>
        <p:spPr>
          <a:xfrm>
            <a:off x="1156094" y="4914304"/>
            <a:ext cx="63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fr-FR" b="1" baseline="-250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66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5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8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9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2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3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9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2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1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1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1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4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155" grpId="1"/>
      <p:bldP spid="155" grpId="2"/>
      <p:bldP spid="156" grpId="0"/>
      <p:bldP spid="165" grpId="0"/>
      <p:bldP spid="165" grpId="1"/>
      <p:bldP spid="170" grpId="0"/>
      <p:bldP spid="170" grpId="1"/>
      <p:bldP spid="170" grpId="2"/>
      <p:bldP spid="176" grpId="0" animBg="1"/>
      <p:bldP spid="176" grpId="1" animBg="1"/>
      <p:bldP spid="178" grpId="0" animBg="1"/>
      <p:bldP spid="178" grpId="1" animBg="1"/>
      <p:bldP spid="179" grpId="0"/>
      <p:bldP spid="182" grpId="0" animBg="1"/>
      <p:bldP spid="182" grpId="1" animBg="1"/>
      <p:bldP spid="182" grpId="2" animBg="1"/>
      <p:bldP spid="183" grpId="0" animBg="1"/>
      <p:bldP spid="183" grpId="1" animBg="1"/>
      <p:bldP spid="183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928662" y="1785926"/>
            <a:ext cx="7772400" cy="45005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§"/>
              <a:defRPr/>
            </a:pPr>
            <a:endParaRPr kumimoji="0" lang="en-CA" sz="2600" dirty="0">
              <a:solidFill>
                <a:prstClr val="white"/>
              </a:solidFill>
              <a:latin typeface="Constantia"/>
            </a:endParaRPr>
          </a:p>
          <a:p>
            <a:pPr marR="45720" lvl="1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itchFamily="34" charset="0"/>
              <a:buChar char="•"/>
            </a:pPr>
            <a:endParaRPr kumimoji="0" lang="en-CA" dirty="0">
              <a:solidFill>
                <a:prstClr val="white"/>
              </a:solidFill>
              <a:latin typeface="Constantia"/>
            </a:endParaRPr>
          </a:p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§"/>
            </a:pPr>
            <a:endParaRPr kumimoji="0" lang="en-CA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7" name="Espace réservé du texte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928662" y="1785926"/>
            <a:ext cx="7772400" cy="211455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defRPr/>
            </a:pPr>
            <a:endParaRPr kumimoji="0" lang="fr-FR" sz="2600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85800" y="1785926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395536" y="1916832"/>
            <a:ext cx="8640960" cy="458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8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Démarche pédagogique</a:t>
            </a:r>
          </a:p>
          <a:p>
            <a:pPr lvl="1">
              <a:spcBef>
                <a:spcPts val="0"/>
              </a:spcBef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 présentations théoriques à l’aide de PowerPoint (D01)</a:t>
            </a:r>
          </a:p>
          <a:p>
            <a:pPr lvl="1">
              <a:spcBef>
                <a:spcPts val="0"/>
              </a:spcBef>
              <a:buClr>
                <a:srgbClr val="04617B">
                  <a:lumMod val="40000"/>
                  <a:lumOff val="60000"/>
                </a:srgbClr>
              </a:buClr>
            </a:pPr>
            <a:r>
              <a:rPr lang="en-CA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 applications avec le </a:t>
            </a:r>
            <a:r>
              <a:rPr lang="en-CA" sz="22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logiciel</a:t>
            </a:r>
            <a:r>
              <a:rPr lang="en-CA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SPSS (salle multimedia)</a:t>
            </a:r>
          </a:p>
          <a:p>
            <a:pPr>
              <a:spcBef>
                <a:spcPts val="18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Espace virtuel du cours (Moodle)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 plateforme interactive de gestion de cours en ligne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Contenu (plan, notes de cours, TP, etc.)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Planification des activités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Accès au site web du cours (Moodle)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Dans l’url de </a:t>
            </a:r>
            <a:r>
              <a:rPr lang="fr-FR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votre navigateur, saisir: foad.ugb.sn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Utilisez</a:t>
            </a:r>
            <a:r>
              <a:rPr lang="fr-FR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votre courriel </a:t>
            </a:r>
            <a:r>
              <a:rPr lang="fr-FR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ugb</a:t>
            </a: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comme nom d’utilisateur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Mettez votre mot de passe (déjà utilisé)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1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 vous l’avez perdu, allez voir Mme Kassé à l’IFOAD 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1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 vous n’avez jamais utilisé Moodle, vous devez me le signifier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endParaRPr lang="fr-FR" sz="2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0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3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61892" y="6500835"/>
            <a:ext cx="2133600" cy="365125"/>
          </a:xfrm>
        </p:spPr>
        <p:txBody>
          <a:bodyPr/>
          <a:lstStyle/>
          <a:p>
            <a:fld id="{FCE9DD20-3995-4FB4-9A13-89DA5625DB55}" type="datetime12">
              <a:rPr lang="fr-FR" sz="2000" smtClean="0">
                <a:solidFill>
                  <a:srgbClr val="DBF5F9">
                    <a:shade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3:14 </a:t>
            </a:fld>
            <a:endParaRPr lang="fr-FR" sz="2000" dirty="0">
              <a:solidFill>
                <a:srgbClr val="DBF5F9">
                  <a:shade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0" y="548680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fr-FR" sz="3600" spc="-150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Présentation générale du cours</a:t>
            </a:r>
          </a:p>
        </p:txBody>
      </p:sp>
      <p:cxnSp>
        <p:nvCxnSpPr>
          <p:cNvPr id="15" name="Connecteur droit 14"/>
          <p:cNvCxnSpPr/>
          <p:nvPr>
            <p:custDataLst>
              <p:tags r:id="rId8"/>
            </p:custDataLst>
          </p:nvPr>
        </p:nvCxnSpPr>
        <p:spPr>
          <a:xfrm>
            <a:off x="0" y="1271669"/>
            <a:ext cx="9149652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>
            <p:custDataLst>
              <p:tags r:id="rId9"/>
            </p:custDataLst>
          </p:nvPr>
        </p:nvCxnSpPr>
        <p:spPr>
          <a:xfrm>
            <a:off x="0" y="1332121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>
            <p:custDataLst>
              <p:tags r:id="rId10"/>
            </p:custDataLst>
          </p:nvPr>
        </p:nvSpPr>
        <p:spPr>
          <a:xfrm>
            <a:off x="0" y="112868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i="0" u="none" strike="noStrike" kern="1200" cap="none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Moyens</a:t>
            </a:r>
            <a:r>
              <a:rPr kumimoji="0" lang="fr-FR" sz="3000" i="0" u="none" strike="noStrike" kern="1200" cap="none" normalizeH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mobilisés</a:t>
            </a:r>
            <a:endParaRPr kumimoji="0" lang="fr-FR" sz="3000" i="0" u="none" strike="noStrike" kern="1200" cap="none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712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0" y="1198340"/>
            <a:ext cx="9144000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0" y="1269778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714348" y="1898196"/>
            <a:ext cx="800105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85801" y="1643051"/>
            <a:ext cx="80296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0" y="521570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3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Intervalle de confiance d’une proportion</a:t>
            </a:r>
            <a:endParaRPr kumimoji="0" lang="fr-FR" sz="3600" i="0" u="none" strike="noStrike" kern="1200" cap="none" spc="-30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>
            <p:custDataLst>
              <p:tags r:id="rId6"/>
            </p:custDataLst>
          </p:nvPr>
        </p:nvSpPr>
        <p:spPr>
          <a:xfrm>
            <a:off x="0" y="1212975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Exercice-éclair</a:t>
            </a:r>
          </a:p>
        </p:txBody>
      </p:sp>
      <p:sp>
        <p:nvSpPr>
          <p:cNvPr id="20" name="Espace réservé du texte 2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395536" y="1988841"/>
            <a:ext cx="8424936" cy="4583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-457200">
              <a:lnSpc>
                <a:spcPct val="90000"/>
              </a:lnSpc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Un sondage aléatoire sur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4347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(n) sénégalais âgés de 15 ans et plus révèle que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5,4%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fument du tabac. Estimez par intervalle de confiance à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95%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la vraie proportion de la pop.</a:t>
            </a:r>
            <a:endParaRPr lang="fr-CA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Calculez l’erreur type: </a:t>
            </a:r>
            <a:r>
              <a:rPr lang="fr-CA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s</a:t>
            </a:r>
            <a:r>
              <a:rPr lang="fr-CA" sz="20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fr-CA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  </a:t>
            </a:r>
            <a:r>
              <a:rPr lang="fr-C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</a:t>
            </a:r>
            <a:r>
              <a:rPr lang="fr-C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fr-CA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pq</a:t>
            </a:r>
            <a:r>
              <a:rPr lang="fr-C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)/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fr-C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Calculez la marge d’erreur  E =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1,96</a:t>
            </a:r>
            <a:r>
              <a:rPr lang="fr-C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s</a:t>
            </a:r>
            <a:r>
              <a:rPr lang="fr-CA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Déterminez l’intervalle: IC=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±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Représentez graphiquement l’intervalle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Line 6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211960" y="3245383"/>
            <a:ext cx="864096" cy="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cxnSp>
        <p:nvCxnSpPr>
          <p:cNvPr id="17" name="Connecteur droit avec flèche 16"/>
          <p:cNvCxnSpPr/>
          <p:nvPr>
            <p:custDataLst>
              <p:tags r:id="rId9"/>
            </p:custDataLst>
          </p:nvPr>
        </p:nvCxnSpPr>
        <p:spPr>
          <a:xfrm>
            <a:off x="486255" y="2189042"/>
            <a:ext cx="3990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>
            <p:custDataLst>
              <p:tags r:id="rId10"/>
            </p:custDataLst>
          </p:nvPr>
        </p:nvCxnSpPr>
        <p:spPr>
          <a:xfrm>
            <a:off x="429118" y="5373216"/>
            <a:ext cx="3990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5007042" y="3162645"/>
            <a:ext cx="3139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Ö</a:t>
            </a: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5,4*94,6/4347 =0,35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207955" y="3614902"/>
            <a:ext cx="2737815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1,96*0,35 =0,7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646899" y="4045838"/>
            <a:ext cx="1914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4,7% et 6,1%</a:t>
            </a:r>
          </a:p>
        </p:txBody>
      </p:sp>
      <p:sp>
        <p:nvSpPr>
          <p:cNvPr id="25" name="Line 6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5436096" y="3170153"/>
            <a:ext cx="1296144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fr-FR"/>
          </a:p>
        </p:txBody>
      </p:sp>
      <p:pic>
        <p:nvPicPr>
          <p:cNvPr id="19" name="Picture 2" descr="C:\Documents and Settings\El Hadj TOURE\Bureau\Sans titre.JPG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9" t="7460" r="14667" b="8259"/>
          <a:stretch/>
        </p:blipFill>
        <p:spPr bwMode="auto">
          <a:xfrm>
            <a:off x="6047656" y="4576162"/>
            <a:ext cx="3096344" cy="2074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7271413" y="5412519"/>
            <a:ext cx="798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 95%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7295036" y="6372217"/>
            <a:ext cx="798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5,4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8131475" y="6390177"/>
            <a:ext cx="798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6,1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6561881" y="6390177"/>
            <a:ext cx="798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4,7</a:t>
            </a:r>
          </a:p>
        </p:txBody>
      </p:sp>
      <p:cxnSp>
        <p:nvCxnSpPr>
          <p:cNvPr id="31" name="Connecteur droit 30"/>
          <p:cNvCxnSpPr/>
          <p:nvPr>
            <p:custDataLst>
              <p:tags r:id="rId12"/>
            </p:custDataLst>
          </p:nvPr>
        </p:nvCxnSpPr>
        <p:spPr>
          <a:xfrm>
            <a:off x="6816822" y="5907330"/>
            <a:ext cx="945" cy="565862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>
            <p:custDataLst>
              <p:tags r:id="rId13"/>
            </p:custDataLst>
          </p:nvPr>
        </p:nvCxnSpPr>
        <p:spPr>
          <a:xfrm>
            <a:off x="8375077" y="5921266"/>
            <a:ext cx="6287" cy="52910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95536" y="5213114"/>
            <a:ext cx="56890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On est certain à 95% que la proportion de fumeurs se situe entre 4,7% et 6,1% dans la population sénégalaise adulte. </a:t>
            </a:r>
            <a:r>
              <a:rPr lang="fr-CA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la proportion de fumeurs est de 5,4%, avec une marge d’erreur de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±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0,7%, 95 fois sur 100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79244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15" grpId="0" animBg="1"/>
      <p:bldP spid="21" grpId="0"/>
      <p:bldP spid="23" grpId="0"/>
      <p:bldP spid="24" grpId="0"/>
      <p:bldP spid="25" grpId="0" animBg="1"/>
      <p:bldP spid="27" grpId="0"/>
      <p:bldP spid="28" grpId="0"/>
      <p:bldP spid="29" grpId="0"/>
      <p:bldP spid="3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1887" y="404664"/>
            <a:ext cx="9144000" cy="714380"/>
          </a:xfrm>
          <a:noFill/>
          <a:ln/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Tout prochainement</a:t>
            </a: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685800" y="1785926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02202" y="1700808"/>
            <a:ext cx="8146262" cy="465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Prochaine leçon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Comment synthétiser l’information statistique </a:t>
            </a:r>
          </a:p>
          <a:p>
            <a:pPr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 labo SPSS d’aujourd’hui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%, mesures de tendance centrale et de variation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Sortir, lire et interpréter les statistiques descriptives que sont : %, mode, médiane, moyenne, étendue, variance, écart-type, quartiles, asymétrie et </a:t>
            </a:r>
            <a:r>
              <a:rPr lang="fr-CA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kurtose</a:t>
            </a:r>
            <a:endParaRPr lang="fr-CA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Représenter les données à l’aide d’un histogramme et d’un diagramme en boîte à moustaches (cas déviants)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Introduction à l’inférence statistique 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Calculer l’erreur-type, la marge d’erreur et l’intervalle de confiance d’une moyenne et les représenter graphiquement</a:t>
            </a:r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31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4BA9D4EE-3CD8-45C2-8F66-5DF141BB191C}" type="datetime12">
              <a:rPr lang="fr-FR" sz="2000" smtClean="0">
                <a:solidFill>
                  <a:srgbClr val="DBF5F9">
                    <a:shade val="90000"/>
                  </a:srgbClr>
                </a:solidFill>
              </a:rPr>
              <a:t>3:14 </a:t>
            </a:fld>
            <a:endParaRPr lang="fr-FR" sz="2000" dirty="0">
              <a:solidFill>
                <a:srgbClr val="DBF5F9">
                  <a:shade val="90000"/>
                </a:srgbClr>
              </a:solidFill>
            </a:endParaRPr>
          </a:p>
        </p:txBody>
      </p:sp>
      <p:cxnSp>
        <p:nvCxnSpPr>
          <p:cNvPr id="9" name="Connecteur droit 8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08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928662" y="1785926"/>
            <a:ext cx="7772400" cy="45005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§"/>
              <a:defRPr/>
            </a:pPr>
            <a:endParaRPr kumimoji="0" lang="en-CA" sz="2600" dirty="0">
              <a:solidFill>
                <a:prstClr val="white"/>
              </a:solidFill>
              <a:latin typeface="Constantia"/>
            </a:endParaRPr>
          </a:p>
          <a:p>
            <a:pPr marR="45720" lvl="1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itchFamily="34" charset="0"/>
              <a:buChar char="•"/>
            </a:pPr>
            <a:endParaRPr kumimoji="0" lang="en-CA" dirty="0">
              <a:solidFill>
                <a:prstClr val="white"/>
              </a:solidFill>
              <a:latin typeface="Constantia"/>
            </a:endParaRPr>
          </a:p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§"/>
            </a:pPr>
            <a:endParaRPr kumimoji="0" lang="en-CA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7" name="Espace réservé du texte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928662" y="1785926"/>
            <a:ext cx="7772400" cy="211455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defRPr/>
            </a:pPr>
            <a:endParaRPr kumimoji="0" lang="fr-FR" sz="2600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85800" y="1785926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395536" y="2060849"/>
            <a:ext cx="8424936" cy="4439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quiz sont individuels et sont disponibles sur Moodle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</a:t>
            </a:r>
            <a:r>
              <a:rPr lang="fr-FR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TPs</a:t>
            </a: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se font en équipe de deux à trois étudiants</a:t>
            </a:r>
          </a:p>
          <a:p>
            <a:pPr>
              <a:spcBef>
                <a:spcPts val="6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L’examen se fait sur table à « cahiers ouverts »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4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67544" y="6492875"/>
            <a:ext cx="2133600" cy="365125"/>
          </a:xfrm>
        </p:spPr>
        <p:txBody>
          <a:bodyPr/>
          <a:lstStyle/>
          <a:p>
            <a:fld id="{2FCC347D-E0AA-46A4-9E20-60C26DE19023}" type="datetime12">
              <a:rPr lang="fr-FR" sz="2000" smtClean="0">
                <a:solidFill>
                  <a:srgbClr val="DBF5F9">
                    <a:shade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3:14 </a:t>
            </a:fld>
            <a:endParaRPr lang="fr-FR" sz="2000" dirty="0">
              <a:solidFill>
                <a:srgbClr val="DBF5F9">
                  <a:shade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0" y="586916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fr-FR" sz="3600" spc="-150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Présentation générale du cours</a:t>
            </a:r>
          </a:p>
        </p:txBody>
      </p:sp>
      <p:cxnSp>
        <p:nvCxnSpPr>
          <p:cNvPr id="15" name="Connecteur droit 14"/>
          <p:cNvCxnSpPr/>
          <p:nvPr>
            <p:custDataLst>
              <p:tags r:id="rId8"/>
            </p:custDataLst>
          </p:nvPr>
        </p:nvCxnSpPr>
        <p:spPr>
          <a:xfrm>
            <a:off x="0" y="1281327"/>
            <a:ext cx="9149652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>
            <p:custDataLst>
              <p:tags r:id="rId9"/>
            </p:custDataLst>
          </p:nvPr>
        </p:nvCxnSpPr>
        <p:spPr>
          <a:xfrm>
            <a:off x="0" y="1341779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>
            <p:custDataLst>
              <p:tags r:id="rId10"/>
            </p:custDataLst>
          </p:nvPr>
        </p:nvSpPr>
        <p:spPr>
          <a:xfrm>
            <a:off x="0" y="112868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i="0" u="none" strike="noStrike" kern="1200" cap="none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Modalités d’évaluation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C3FD079-933A-419D-8007-48F3DA4B5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610857"/>
              </p:ext>
            </p:extLst>
          </p:nvPr>
        </p:nvGraphicFramePr>
        <p:xfrm>
          <a:off x="0" y="2047022"/>
          <a:ext cx="9143999" cy="2849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3648">
                  <a:extLst>
                    <a:ext uri="{9D8B030D-6E8A-4147-A177-3AD203B41FA5}">
                      <a16:colId xmlns:a16="http://schemas.microsoft.com/office/drawing/2014/main" val="358475396"/>
                    </a:ext>
                  </a:extLst>
                </a:gridCol>
                <a:gridCol w="1808621">
                  <a:extLst>
                    <a:ext uri="{9D8B030D-6E8A-4147-A177-3AD203B41FA5}">
                      <a16:colId xmlns:a16="http://schemas.microsoft.com/office/drawing/2014/main" val="1347031557"/>
                    </a:ext>
                  </a:extLst>
                </a:gridCol>
                <a:gridCol w="2227654">
                  <a:extLst>
                    <a:ext uri="{9D8B030D-6E8A-4147-A177-3AD203B41FA5}">
                      <a16:colId xmlns:a16="http://schemas.microsoft.com/office/drawing/2014/main" val="256491456"/>
                    </a:ext>
                  </a:extLst>
                </a:gridCol>
                <a:gridCol w="2273730">
                  <a:extLst>
                    <a:ext uri="{9D8B030D-6E8A-4147-A177-3AD203B41FA5}">
                      <a16:colId xmlns:a16="http://schemas.microsoft.com/office/drawing/2014/main" val="3814071293"/>
                    </a:ext>
                  </a:extLst>
                </a:gridCol>
                <a:gridCol w="1430346">
                  <a:extLst>
                    <a:ext uri="{9D8B030D-6E8A-4147-A177-3AD203B41FA5}">
                      <a16:colId xmlns:a16="http://schemas.microsoft.com/office/drawing/2014/main" val="2781017710"/>
                    </a:ext>
                  </a:extLst>
                </a:gridCol>
              </a:tblGrid>
              <a:tr h="43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Items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Pondération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Disponibilité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Remise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Statut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6891676"/>
                  </a:ext>
                </a:extLst>
              </a:tr>
              <a:tr h="43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quiz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Après chaque séance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semaine après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Individuel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896379"/>
                  </a:ext>
                </a:extLst>
              </a:tr>
              <a:tr h="43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TP#1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Semaine 2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Semaine 4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équipe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391126"/>
                  </a:ext>
                </a:extLst>
              </a:tr>
              <a:tr h="43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TP#2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Semaine 5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Semaine 7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équipe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2763456"/>
                  </a:ext>
                </a:extLst>
              </a:tr>
              <a:tr h="43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Examen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Semaine 10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Individuel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7144650"/>
                  </a:ext>
                </a:extLst>
              </a:tr>
              <a:tr h="435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100%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7581155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B50F0E92-71FE-4D47-9D2E-11F4ABCF2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25" y="3533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CA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46176" y="3603830"/>
            <a:ext cx="7851648" cy="719553"/>
          </a:xfrm>
          <a:noFill/>
          <a:ln/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FR" sz="4000" b="0" dirty="0"/>
              <a:t>Leçon 1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4467399"/>
            <a:ext cx="9144000" cy="792658"/>
          </a:xfrm>
          <a:noFill/>
          <a:ln/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fr-C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Statistiques descriptives et inférentielles</a:t>
            </a:r>
          </a:p>
        </p:txBody>
      </p:sp>
      <p:cxnSp>
        <p:nvCxnSpPr>
          <p:cNvPr id="8" name="Connecteur droit 7"/>
          <p:cNvCxnSpPr/>
          <p:nvPr>
            <p:custDataLst>
              <p:tags r:id="rId3"/>
            </p:custDataLst>
          </p:nvPr>
        </p:nvCxnSpPr>
        <p:spPr>
          <a:xfrm>
            <a:off x="0" y="3459287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>
            <p:custDataLst>
              <p:tags r:id="rId4"/>
            </p:custDataLst>
          </p:nvPr>
        </p:nvCxnSpPr>
        <p:spPr>
          <a:xfrm>
            <a:off x="0" y="3530725"/>
            <a:ext cx="9144000" cy="158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Espace réservé de la date 10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09B1EA93-7181-4E24-928E-D16F8FA89D53}" type="datetime10">
              <a:rPr lang="fr-FR" smtClean="0"/>
              <a:t>15:14</a:t>
            </a:fld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4" name="Rectangle 2"/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770681" y="928215"/>
            <a:ext cx="7602638" cy="105726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sz="2800" b="0" dirty="0"/>
              <a:t>SOCIO532.2</a:t>
            </a:r>
          </a:p>
          <a:p>
            <a:pPr algn="l"/>
            <a:r>
              <a:rPr lang="en-CA" sz="2800" b="0" dirty="0"/>
              <a:t>STATISTIQUES &amp; INFORMATIQUE APPLIQUÉES AUX SCIENCES SOCIALES</a:t>
            </a:r>
            <a:endParaRPr lang="fr-FR" sz="2800" b="0" dirty="0"/>
          </a:p>
        </p:txBody>
      </p:sp>
      <p:sp>
        <p:nvSpPr>
          <p:cNvPr id="15" name="Rectangle 3"/>
          <p:cNvSpPr txBox="1">
            <a:spLocks noChangeArrowheads="1"/>
          </p:cNvSpPr>
          <p:nvPr>
            <p:custDataLst>
              <p:tags r:id="rId8"/>
            </p:custDataLst>
          </p:nvPr>
        </p:nvSpPr>
        <p:spPr>
          <a:xfrm>
            <a:off x="1547664" y="2171425"/>
            <a:ext cx="6929486" cy="1113559"/>
          </a:xfrm>
          <a:prstGeom prst="rect">
            <a:avLst/>
          </a:prstGeom>
          <a:noFill/>
          <a:ln/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El Hadj Touré, Ph D. Sociologie</a:t>
            </a:r>
          </a:p>
          <a:p>
            <a:pPr>
              <a:spcBef>
                <a:spcPts val="600"/>
              </a:spcBef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Département de sociologie</a:t>
            </a:r>
          </a:p>
          <a:p>
            <a:pPr>
              <a:spcBef>
                <a:spcPts val="600"/>
              </a:spcBef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Université Gaston Berger de St-Louis</a:t>
            </a:r>
          </a:p>
        </p:txBody>
      </p:sp>
    </p:spTree>
    <p:extLst>
      <p:ext uri="{BB962C8B-B14F-4D97-AF65-F5344CB8AC3E}">
        <p14:creationId xmlns:p14="http://schemas.microsoft.com/office/powerpoint/2010/main" val="332415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" y="450235"/>
            <a:ext cx="9140928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 programme</a:t>
            </a:r>
          </a:p>
        </p:txBody>
      </p:sp>
      <p:cxnSp>
        <p:nvCxnSpPr>
          <p:cNvPr id="9" name="Connecteur droit 8"/>
          <p:cNvCxnSpPr/>
          <p:nvPr>
            <p:custDataLst>
              <p:tags r:id="rId2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3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4572000" y="1855756"/>
            <a:ext cx="428396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8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Introduction à l’inférence statistique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Paramètre vs statistique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Conditions d’application de l’inférence statistique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Intervalle de confiance d’une moyenne d’une population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Intervalle de confiance d’une proportion d’une population</a:t>
            </a: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800" baseline="-25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88032" y="1854722"/>
            <a:ext cx="428396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Statistiques descriptives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Distribution de fréquences et de %: questions de recherche, représentation tabulaire et graphique, 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Mesures de tendance centrale: questions de recherche, effet des cas déviants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Mesures de variation et de forme : questions de recherche, asymétrie &amp; </a:t>
            </a:r>
            <a:r>
              <a:rPr lang="fr-F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kurtoseres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-z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8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395536" y="1988840"/>
            <a:ext cx="8568952" cy="451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Elles aident à décrire les données en vue d’apprécier l’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ampleur 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l’importance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d’un phénomène social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fréquences et surtout les % sont rapportées</a:t>
            </a: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Elles répondent à la question:  Comment se distribuent les données d’une variable selon leur fréquence?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Quelle est l’opinion des citoyens américains concernant la désobéissance civile ? (Fox, 1999)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représentativité féminine est-elle en hausse dans les universités sénégalaises?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Quelle est l’intention de vote des Sénégalais en faveur du parti au pouvoir à l’élection présidentielle de 2024?</a:t>
            </a:r>
          </a:p>
          <a:p>
            <a:pPr marL="457200" lvl="1" indent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CA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E5FF0955-3CEE-4A27-9B26-D03D82AE31B8}" type="datetime10">
              <a:rPr lang="fr-FR" smtClean="0"/>
              <a:t>15:14</a:t>
            </a:fld>
            <a:endParaRPr lang="fr-FR" dirty="0"/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1052736"/>
            <a:ext cx="9144000" cy="714380"/>
          </a:xfrm>
          <a:prstGeom prst="rect">
            <a:avLst/>
          </a:prstGeom>
          <a:noFill/>
          <a:ln>
            <a:noFill/>
          </a:ln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3000" b="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Définition &amp; qu</a:t>
            </a:r>
            <a:r>
              <a:rPr lang="fr-CA" sz="30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estions de recherche</a:t>
            </a:r>
          </a:p>
        </p:txBody>
      </p:sp>
      <p:cxnSp>
        <p:nvCxnSpPr>
          <p:cNvPr id="9" name="Connecteur droit 8"/>
          <p:cNvCxnSpPr/>
          <p:nvPr>
            <p:custDataLst>
              <p:tags r:id="rId4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5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Rectangle 2">
            <a:extLst>
              <a:ext uri="{FF2B5EF4-FFF2-40B4-BE49-F238E27FC236}">
                <a16:creationId xmlns:a16="http://schemas.microsoft.com/office/drawing/2014/main" id="{48625932-256D-ECA3-D943-4E32078E60AE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0" y="495168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Distributions de fréquences et de %</a:t>
            </a:r>
          </a:p>
        </p:txBody>
      </p:sp>
    </p:spTree>
    <p:extLst>
      <p:ext uri="{BB962C8B-B14F-4D97-AF65-F5344CB8AC3E}">
        <p14:creationId xmlns:p14="http://schemas.microsoft.com/office/powerpoint/2010/main" val="218932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51520" y="1824796"/>
            <a:ext cx="8892480" cy="482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pc="-15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rial" pitchFamily="34" charset="0"/>
              </a:rPr>
              <a:t>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5D274326-099B-4105-88A0-E069E42DE5EE}" type="datetime12">
              <a:rPr lang="fr-FR" smtClean="0"/>
              <a:t>3:14 </a:t>
            </a:fld>
            <a:endParaRPr lang="fr-FR" dirty="0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4"/>
            </p:custDataLst>
          </p:nvPr>
        </p:nvSpPr>
        <p:spPr>
          <a:xfrm>
            <a:off x="0" y="476672"/>
            <a:ext cx="9144000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-150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Distributions de fréquences et de %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1727683" y="2742095"/>
          <a:ext cx="5688632" cy="1743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71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4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3470">
                <a:tc>
                  <a:txBody>
                    <a:bodyPr/>
                    <a:lstStyle/>
                    <a:p>
                      <a:r>
                        <a:rPr lang="fr-FR" sz="2200" b="1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Désobéissance civile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b="1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2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Suivre sa conscience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2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Obéir aux lois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2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2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Total (n)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2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2"/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0" y="1052736"/>
            <a:ext cx="9144000" cy="714380"/>
          </a:xfrm>
          <a:prstGeom prst="rect">
            <a:avLst/>
          </a:prstGeom>
          <a:noFill/>
          <a:ln>
            <a:noFill/>
          </a:ln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3200" b="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Représentation tabulaire</a:t>
            </a:r>
          </a:p>
        </p:txBody>
      </p:sp>
      <p:cxnSp>
        <p:nvCxnSpPr>
          <p:cNvPr id="12" name="Connecteur droit 11"/>
          <p:cNvCxnSpPr/>
          <p:nvPr>
            <p:custDataLst>
              <p:tags r:id="rId7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8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jet 9">
                <a:extLst>
                  <a:ext uri="{FF2B5EF4-FFF2-40B4-BE49-F238E27FC236}">
                    <a16:creationId xmlns:a16="http://schemas.microsoft.com/office/drawing/2014/main" id="{E535D71A-0C03-264F-BC44-C2ADBDD9D357}"/>
                  </a:ext>
                </a:extLst>
              </p:cNvPr>
              <p:cNvSpPr txBox="1"/>
              <p:nvPr/>
            </p:nvSpPr>
            <p:spPr bwMode="auto">
              <a:xfrm>
                <a:off x="319613" y="5119376"/>
                <a:ext cx="2016224" cy="890587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CA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% </m:t>
                      </m:r>
                      <m:r>
                        <a:rPr lang="en-CA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CA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fr-CA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fr-CA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den>
                      </m:f>
                      <m:r>
                        <a:rPr lang="en-CA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∗1</m:t>
                      </m:r>
                      <m:r>
                        <a:rPr lang="fr-CA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00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2" name="Objet 9">
                <a:extLst>
                  <a:ext uri="{FF2B5EF4-FFF2-40B4-BE49-F238E27FC236}">
                    <a16:creationId xmlns:a16="http://schemas.microsoft.com/office/drawing/2014/main" id="{E535D71A-0C03-264F-BC44-C2ADBDD9D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613" y="5119376"/>
                <a:ext cx="2016224" cy="89058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9A929DB7-B63B-AD0A-2B61-B7CC45242D9E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-1" y="1865114"/>
            <a:ext cx="9144001" cy="95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Tableau 1. Répartition des répondants américains selon l’opinion concernant la désobéissance civile</a:t>
            </a: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75C9BE88-301E-F6FF-633D-CB4E3DA026C2}"/>
              </a:ext>
            </a:extLst>
          </p:cNvPr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15891" y="4533697"/>
            <a:ext cx="9144001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600"/>
              </a:spcBef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Source: données tirées du Général Social Survey américain (1996)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pc="-15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A5C0FFC-B92C-4389-D467-A575D3325BE5}"/>
              </a:ext>
            </a:extLst>
          </p:cNvPr>
          <p:cNvSpPr txBox="1"/>
          <p:nvPr/>
        </p:nvSpPr>
        <p:spPr>
          <a:xfrm>
            <a:off x="6516216" y="3208795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00F4F63-74B0-C6AD-EB4E-033DC9B2F015}"/>
              </a:ext>
            </a:extLst>
          </p:cNvPr>
          <p:cNvSpPr txBox="1"/>
          <p:nvPr/>
        </p:nvSpPr>
        <p:spPr>
          <a:xfrm>
            <a:off x="6516216" y="3631343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718B76D-2C76-40B7-61D1-41B211CA1BF6}"/>
              </a:ext>
            </a:extLst>
          </p:cNvPr>
          <p:cNvSpPr txBox="1"/>
          <p:nvPr/>
        </p:nvSpPr>
        <p:spPr>
          <a:xfrm>
            <a:off x="6440701" y="4050669"/>
            <a:ext cx="7270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2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0C1F9CD-8FB7-3794-533D-C43B67858CBE}"/>
              </a:ext>
            </a:extLst>
          </p:cNvPr>
          <p:cNvSpPr txBox="1"/>
          <p:nvPr/>
        </p:nvSpPr>
        <p:spPr>
          <a:xfrm>
            <a:off x="6536933" y="2776296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4D8FFA-EB0B-DA9C-B651-6C6BBB433CFF}"/>
              </a:ext>
            </a:extLst>
          </p:cNvPr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2472081" y="5096245"/>
            <a:ext cx="6671919" cy="145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fr-FR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L’analyse tabulaire univariée montre que 57% des 30 Américains sondés suivent leur conscience, contre 43%. Par conséquent, la majorité des Américains ont une attitude défavorable à l’obéissance civile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30971CC9-379B-7CDB-9544-13DFD8CC9A92}"/>
              </a:ext>
            </a:extLst>
          </p:cNvPr>
          <p:cNvCxnSpPr/>
          <p:nvPr/>
        </p:nvCxnSpPr>
        <p:spPr>
          <a:xfrm>
            <a:off x="2590800" y="5301208"/>
            <a:ext cx="32983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47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/>
      <p:bldP spid="7" grpId="0"/>
      <p:bldP spid="8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395537" y="1916832"/>
            <a:ext cx="8748463" cy="458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On retient plus facilement de l’information lorsqu’elle est présentée à l’aide de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graphiques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Pour ce faire, regardez le modèle d’ensemble et les variations autour…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14BC88F-DBFD-41A0-9AC8-3397E115CBAB}" type="datetime12">
              <a:rPr lang="fr-FR" smtClean="0"/>
              <a:t>3:14 </a:t>
            </a:fld>
            <a:endParaRPr lang="fr-FR" dirty="0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4"/>
            </p:custDataLst>
          </p:nvPr>
        </p:nvSpPr>
        <p:spPr>
          <a:xfrm>
            <a:off x="0" y="401521"/>
            <a:ext cx="9144000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-150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Distributions de fréquences et de %</a:t>
            </a:r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519081" y="2165292"/>
            <a:ext cx="4018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Rectangle 2"/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-28600" y="1052108"/>
            <a:ext cx="9144000" cy="714380"/>
          </a:xfrm>
          <a:prstGeom prst="rect">
            <a:avLst/>
          </a:prstGeom>
          <a:noFill/>
          <a:ln>
            <a:noFill/>
          </a:ln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sz="3200" b="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Représentation graphique</a:t>
            </a:r>
          </a:p>
        </p:txBody>
      </p:sp>
      <p:cxnSp>
        <p:nvCxnSpPr>
          <p:cNvPr id="10" name="Connecteur droit 9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16" name="Diagramme 15"/>
          <p:cNvGraphicFramePr/>
          <p:nvPr>
            <p:custDataLst>
              <p:tags r:id="rId8"/>
            </p:custDataLst>
          </p:nvPr>
        </p:nvGraphicFramePr>
        <p:xfrm>
          <a:off x="-24301" y="2924944"/>
          <a:ext cx="9168301" cy="3793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cxnSp>
        <p:nvCxnSpPr>
          <p:cNvPr id="6" name="Connecteur droit 5"/>
          <p:cNvCxnSpPr/>
          <p:nvPr/>
        </p:nvCxnSpPr>
        <p:spPr>
          <a:xfrm flipV="1">
            <a:off x="3167622" y="5301208"/>
            <a:ext cx="468274" cy="70416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50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4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5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9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0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3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4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5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7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9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0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1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3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4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5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6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7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8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9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0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7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4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5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9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0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3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6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4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5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9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0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1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3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4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5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6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7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8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9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0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7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2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3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8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2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2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1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12B107C5-E08B-4820-9BCB-6DB0840992C5}" vid="{5FF2E1B8-E3E4-4628-BC42-CF980F287722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33877</TotalTime>
  <Words>2846</Words>
  <Application>Microsoft Office PowerPoint</Application>
  <PresentationFormat>Affichage à l'écran (4:3)</PresentationFormat>
  <Paragraphs>655</Paragraphs>
  <Slides>31</Slides>
  <Notes>31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41" baseType="lpstr">
      <vt:lpstr>Arial</vt:lpstr>
      <vt:lpstr>Calibri</vt:lpstr>
      <vt:lpstr>Cambria</vt:lpstr>
      <vt:lpstr>Cambria Math</vt:lpstr>
      <vt:lpstr>Constantia</vt:lpstr>
      <vt:lpstr>Symbol</vt:lpstr>
      <vt:lpstr>Wingdings</vt:lpstr>
      <vt:lpstr>Wingdings 2</vt:lpstr>
      <vt:lpstr>Thème1</vt:lpstr>
      <vt:lpstr>Équation</vt:lpstr>
      <vt:lpstr>SOCIO 532.2</vt:lpstr>
      <vt:lpstr>Présentation PowerPoint</vt:lpstr>
      <vt:lpstr>Présentation PowerPoint</vt:lpstr>
      <vt:lpstr>Présentation PowerPoint</vt:lpstr>
      <vt:lpstr>Leçon 1</vt:lpstr>
      <vt:lpstr>Au programme</vt:lpstr>
      <vt:lpstr>Présentation PowerPoint</vt:lpstr>
      <vt:lpstr>Distributions de fréquences et de %</vt:lpstr>
      <vt:lpstr>Distributions de fréquences et de %</vt:lpstr>
      <vt:lpstr>Mesures de tendance centrale</vt:lpstr>
      <vt:lpstr>Présentation PowerPoint</vt:lpstr>
      <vt:lpstr>Mesures de tendance centrale</vt:lpstr>
      <vt:lpstr>Mesures de tendance centrale</vt:lpstr>
      <vt:lpstr>Mesures de variation</vt:lpstr>
      <vt:lpstr>Mesures de variation</vt:lpstr>
      <vt:lpstr>Présentation PowerPoint</vt:lpstr>
      <vt:lpstr>Présentation PowerPoint</vt:lpstr>
      <vt:lpstr>Présentation PowerPoint</vt:lpstr>
      <vt:lpstr>Présentation PowerPoint</vt:lpstr>
      <vt:lpstr>Au programme</vt:lpstr>
      <vt:lpstr>Présentation PowerPoint</vt:lpstr>
      <vt:lpstr>Inférence statistique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Tout prochainement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3</dc:title>
  <dc:creator>El Hadj TOURE</dc:creator>
  <cp:lastModifiedBy>Khadijatou Ibrahima Dia</cp:lastModifiedBy>
  <cp:revision>3696</cp:revision>
  <cp:lastPrinted>2024-03-01T20:48:57Z</cp:lastPrinted>
  <dcterms:created xsi:type="dcterms:W3CDTF">2010-07-12T19:00:43Z</dcterms:created>
  <dcterms:modified xsi:type="dcterms:W3CDTF">2024-03-01T20:49:03Z</dcterms:modified>
</cp:coreProperties>
</file>