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notesSlides/notesSlide1.xml" ContentType="application/vnd.openxmlformats-officedocument.presentationml.notesSlide+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notesSlides/notesSlide2.xml" ContentType="application/vnd.openxmlformats-officedocument.presentationml.notesSlide+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notesSlides/notesSlide3.xml" ContentType="application/vnd.openxmlformats-officedocument.presentationml.notesSlide+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notesSlides/notesSlide4.xml" ContentType="application/vnd.openxmlformats-officedocument.presentationml.notesSlide+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notesSlides/notesSlide5.xml" ContentType="application/vnd.openxmlformats-officedocument.presentationml.notesSlide+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notesSlides/notesSlide6.xml" ContentType="application/vnd.openxmlformats-officedocument.presentationml.notesSlide+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notesSlides/notesSlide7.xml" ContentType="application/vnd.openxmlformats-officedocument.presentationml.notesSlide+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notesSlides/notesSlide8.xml" ContentType="application/vnd.openxmlformats-officedocument.presentationml.notesSlide+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notesSlides/notesSlide9.xml" ContentType="application/vnd.openxmlformats-officedocument.presentationml.notesSlide+xml"/>
  <Override PartName="/ppt/charts/chart1.xml" ContentType="application/vnd.openxmlformats-officedocument.drawingml.chart+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notesSlides/notesSlide10.xml" ContentType="application/vnd.openxmlformats-officedocument.presentationml.notesSlide+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notesSlides/notesSlide11.xml" ContentType="application/vnd.openxmlformats-officedocument.presentationml.notesSlide+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notesSlides/notesSlide12.xml" ContentType="application/vnd.openxmlformats-officedocument.presentationml.notesSlide+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notesSlides/notesSlide13.xml" ContentType="application/vnd.openxmlformats-officedocument.presentationml.notesSlide+xml"/>
  <Override PartName="/ppt/charts/chart2.xml" ContentType="application/vnd.openxmlformats-officedocument.drawingml.chart+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notesSlides/notesSlide14.xml" ContentType="application/vnd.openxmlformats-officedocument.presentationml.notesSlide+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notesSlides/notesSlide15.xml" ContentType="application/vnd.openxmlformats-officedocument.presentationml.notesSlide+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notesSlides/notesSlide16.xml" ContentType="application/vnd.openxmlformats-officedocument.presentationml.notesSlide+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notesSlides/notesSlide17.xml" ContentType="application/vnd.openxmlformats-officedocument.presentationml.notesSlide+xml"/>
  <Override PartName="/ppt/tags/tag139.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notesSlides/notesSlide18.xml" ContentType="application/vnd.openxmlformats-officedocument.presentationml.notesSlide+xml"/>
  <Override PartName="/ppt/tags/tag146.xml" ContentType="application/vnd.openxmlformats-officedocument.presentationml.tags+xml"/>
  <Override PartName="/ppt/tags/tag147.xml" ContentType="application/vnd.openxmlformats-officedocument.presentationml.tags+xml"/>
  <Override PartName="/ppt/tags/tag148.xml" ContentType="application/vnd.openxmlformats-officedocument.presentationml.tags+xml"/>
  <Override PartName="/ppt/tags/tag149.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tags/tag152.xml" ContentType="application/vnd.openxmlformats-officedocument.presentationml.tags+xml"/>
  <Override PartName="/ppt/notesSlides/notesSlide19.xml" ContentType="application/vnd.openxmlformats-officedocument.presentationml.notesSlide+xml"/>
  <Override PartName="/ppt/tags/tag153.xml" ContentType="application/vnd.openxmlformats-officedocument.presentationml.tags+xml"/>
  <Override PartName="/ppt/tags/tag154.xml" ContentType="application/vnd.openxmlformats-officedocument.presentationml.tags+xml"/>
  <Override PartName="/ppt/tags/tag155.xml" ContentType="application/vnd.openxmlformats-officedocument.presentationml.tags+xml"/>
  <Override PartName="/ppt/tags/tag156.xml" ContentType="application/vnd.openxmlformats-officedocument.presentationml.tags+xml"/>
  <Override PartName="/ppt/tags/tag157.xml" ContentType="application/vnd.openxmlformats-officedocument.presentationml.tags+xml"/>
  <Override PartName="/ppt/notesSlides/notesSlide20.xml" ContentType="application/vnd.openxmlformats-officedocument.presentationml.notesSlide+xml"/>
  <Override PartName="/ppt/tags/tag158.xml" ContentType="application/vnd.openxmlformats-officedocument.presentationml.tags+xml"/>
  <Override PartName="/ppt/tags/tag159.xml" ContentType="application/vnd.openxmlformats-officedocument.presentationml.tags+xml"/>
  <Override PartName="/ppt/tags/tag160.xml" ContentType="application/vnd.openxmlformats-officedocument.presentationml.tags+xml"/>
  <Override PartName="/ppt/tags/tag161.xml" ContentType="application/vnd.openxmlformats-officedocument.presentationml.tags+xml"/>
  <Override PartName="/ppt/tags/tag162.xml" ContentType="application/vnd.openxmlformats-officedocument.presentationml.tags+xml"/>
  <Override PartName="/ppt/tags/tag163.xml" ContentType="application/vnd.openxmlformats-officedocument.presentationml.tags+xml"/>
  <Override PartName="/ppt/tags/tag164.xml" ContentType="application/vnd.openxmlformats-officedocument.presentationml.tags+xml"/>
  <Override PartName="/ppt/tags/tag165.xml" ContentType="application/vnd.openxmlformats-officedocument.presentationml.tags+xml"/>
  <Override PartName="/ppt/notesSlides/notesSlide21.xml" ContentType="application/vnd.openxmlformats-officedocument.presentationml.notesSlide+xml"/>
  <Override PartName="/ppt/tags/tag166.xml" ContentType="application/vnd.openxmlformats-officedocument.presentationml.tags+xml"/>
  <Override PartName="/ppt/tags/tag167.xml" ContentType="application/vnd.openxmlformats-officedocument.presentationml.tags+xml"/>
  <Override PartName="/ppt/tags/tag168.xml" ContentType="application/vnd.openxmlformats-officedocument.presentationml.tags+xml"/>
  <Override PartName="/ppt/tags/tag169.xml" ContentType="application/vnd.openxmlformats-officedocument.presentationml.tags+xml"/>
  <Override PartName="/ppt/tags/tag170.xml" ContentType="application/vnd.openxmlformats-officedocument.presentationml.tags+xml"/>
  <Override PartName="/ppt/tags/tag171.xml" ContentType="application/vnd.openxmlformats-officedocument.presentationml.tags+xml"/>
  <Override PartName="/ppt/tags/tag172.xml" ContentType="application/vnd.openxmlformats-officedocument.presentationml.tags+xml"/>
  <Override PartName="/ppt/tags/tag173.xml" ContentType="application/vnd.openxmlformats-officedocument.presentationml.tags+xml"/>
  <Override PartName="/ppt/tags/tag174.xml" ContentType="application/vnd.openxmlformats-officedocument.presentationml.tags+xml"/>
  <Override PartName="/ppt/tags/tag175.xml" ContentType="application/vnd.openxmlformats-officedocument.presentationml.tags+xml"/>
  <Override PartName="/ppt/tags/tag176.xml" ContentType="application/vnd.openxmlformats-officedocument.presentationml.tags+xml"/>
  <Override PartName="/ppt/tags/tag177.xml" ContentType="application/vnd.openxmlformats-officedocument.presentationml.tags+xml"/>
  <Override PartName="/ppt/tags/tag178.xml" ContentType="application/vnd.openxmlformats-officedocument.presentationml.tags+xml"/>
  <Override PartName="/ppt/tags/tag179.xml" ContentType="application/vnd.openxmlformats-officedocument.presentationml.tags+xml"/>
  <Override PartName="/ppt/tags/tag180.xml" ContentType="application/vnd.openxmlformats-officedocument.presentationml.tags+xml"/>
  <Override PartName="/ppt/tags/tag181.xml" ContentType="application/vnd.openxmlformats-officedocument.presentationml.tags+xml"/>
  <Override PartName="/ppt/tags/tag182.xml" ContentType="application/vnd.openxmlformats-officedocument.presentationml.tags+xml"/>
  <Override PartName="/ppt/tags/tag183.xml" ContentType="application/vnd.openxmlformats-officedocument.presentationml.tags+xml"/>
  <Override PartName="/ppt/tags/tag184.xml" ContentType="application/vnd.openxmlformats-officedocument.presentationml.tags+xml"/>
  <Override PartName="/ppt/notesSlides/notesSlide22.xml" ContentType="application/vnd.openxmlformats-officedocument.presentationml.notesSlide+xml"/>
  <Override PartName="/ppt/tags/tag185.xml" ContentType="application/vnd.openxmlformats-officedocument.presentationml.tags+xml"/>
  <Override PartName="/ppt/tags/tag186.xml" ContentType="application/vnd.openxmlformats-officedocument.presentationml.tags+xml"/>
  <Override PartName="/ppt/tags/tag187.xml" ContentType="application/vnd.openxmlformats-officedocument.presentationml.tags+xml"/>
  <Override PartName="/ppt/tags/tag188.xml" ContentType="application/vnd.openxmlformats-officedocument.presentationml.tags+xml"/>
  <Override PartName="/ppt/tags/tag189.xml" ContentType="application/vnd.openxmlformats-officedocument.presentationml.tags+xml"/>
  <Override PartName="/ppt/tags/tag190.xml" ContentType="application/vnd.openxmlformats-officedocument.presentationml.tags+xml"/>
  <Override PartName="/ppt/notesSlides/notesSlide23.xml" ContentType="application/vnd.openxmlformats-officedocument.presentationml.notesSlide+xml"/>
  <Override PartName="/ppt/tags/tag191.xml" ContentType="application/vnd.openxmlformats-officedocument.presentationml.tags+xml"/>
  <Override PartName="/ppt/tags/tag192.xml" ContentType="application/vnd.openxmlformats-officedocument.presentationml.tags+xml"/>
  <Override PartName="/ppt/tags/tag193.xml" ContentType="application/vnd.openxmlformats-officedocument.presentationml.tags+xml"/>
  <Override PartName="/ppt/tags/tag194.xml" ContentType="application/vnd.openxmlformats-officedocument.presentationml.tags+xml"/>
  <Override PartName="/ppt/tags/tag195.xml" ContentType="application/vnd.openxmlformats-officedocument.presentationml.tags+xml"/>
  <Override PartName="/ppt/tags/tag196.xml" ContentType="application/vnd.openxmlformats-officedocument.presentationml.tags+xml"/>
  <Override PartName="/ppt/notesSlides/notesSlide24.xml" ContentType="application/vnd.openxmlformats-officedocument.presentationml.notesSlide+xml"/>
  <Override PartName="/ppt/tags/tag197.xml" ContentType="application/vnd.openxmlformats-officedocument.presentationml.tags+xml"/>
  <Override PartName="/ppt/tags/tag198.xml" ContentType="application/vnd.openxmlformats-officedocument.presentationml.tags+xml"/>
  <Override PartName="/ppt/tags/tag199.xml" ContentType="application/vnd.openxmlformats-officedocument.presentationml.tags+xml"/>
  <Override PartName="/ppt/tags/tag200.xml" ContentType="application/vnd.openxmlformats-officedocument.presentationml.tags+xml"/>
  <Override PartName="/ppt/tags/tag201.xml" ContentType="application/vnd.openxmlformats-officedocument.presentationml.tags+xml"/>
  <Override PartName="/ppt/tags/tag202.xml" ContentType="application/vnd.openxmlformats-officedocument.presentationml.tags+xml"/>
  <Override PartName="/ppt/tags/tag203.xml" ContentType="application/vnd.openxmlformats-officedocument.presentationml.tags+xml"/>
  <Override PartName="/ppt/tags/tag204.xml" ContentType="application/vnd.openxmlformats-officedocument.presentationml.tags+xml"/>
  <Override PartName="/ppt/tags/tag205.xml" ContentType="application/vnd.openxmlformats-officedocument.presentationml.tags+xml"/>
  <Override PartName="/ppt/tags/tag206.xml" ContentType="application/vnd.openxmlformats-officedocument.presentationml.tags+xml"/>
  <Override PartName="/ppt/tags/tag207.xml" ContentType="application/vnd.openxmlformats-officedocument.presentationml.tags+xml"/>
  <Override PartName="/ppt/tags/tag208.xml" ContentType="application/vnd.openxmlformats-officedocument.presentationml.tags+xml"/>
  <Override PartName="/ppt/tags/tag209.xml" ContentType="application/vnd.openxmlformats-officedocument.presentationml.tags+xml"/>
  <Override PartName="/ppt/tags/tag210.xml" ContentType="application/vnd.openxmlformats-officedocument.presentationml.tags+xml"/>
  <Override PartName="/ppt/tags/tag211.xml" ContentType="application/vnd.openxmlformats-officedocument.presentationml.tags+xml"/>
  <Override PartName="/ppt/tags/tag212.xml" ContentType="application/vnd.openxmlformats-officedocument.presentationml.tags+xml"/>
  <Override PartName="/ppt/tags/tag213.xml" ContentType="application/vnd.openxmlformats-officedocument.presentationml.tags+xml"/>
  <Override PartName="/ppt/tags/tag214.xml" ContentType="application/vnd.openxmlformats-officedocument.presentationml.tags+xml"/>
  <Override PartName="/ppt/tags/tag215.xml" ContentType="application/vnd.openxmlformats-officedocument.presentationml.tags+xml"/>
  <Override PartName="/ppt/tags/tag216.xml" ContentType="application/vnd.openxmlformats-officedocument.presentationml.tags+xml"/>
  <Override PartName="/ppt/tags/tag217.xml" ContentType="application/vnd.openxmlformats-officedocument.presentationml.tags+xml"/>
  <Override PartName="/ppt/tags/tag218.xml" ContentType="application/vnd.openxmlformats-officedocument.presentationml.tags+xml"/>
  <Override PartName="/ppt/tags/tag219.xml" ContentType="application/vnd.openxmlformats-officedocument.presentationml.tags+xml"/>
  <Override PartName="/ppt/notesSlides/notesSlide25.xml" ContentType="application/vnd.openxmlformats-officedocument.presentationml.notesSlide+xml"/>
  <Override PartName="/ppt/tags/tag220.xml" ContentType="application/vnd.openxmlformats-officedocument.presentationml.tags+xml"/>
  <Override PartName="/ppt/tags/tag221.xml" ContentType="application/vnd.openxmlformats-officedocument.presentationml.tags+xml"/>
  <Override PartName="/ppt/tags/tag222.xml" ContentType="application/vnd.openxmlformats-officedocument.presentationml.tags+xml"/>
  <Override PartName="/ppt/tags/tag223.xml" ContentType="application/vnd.openxmlformats-officedocument.presentationml.tags+xml"/>
  <Override PartName="/ppt/tags/tag224.xml" ContentType="application/vnd.openxmlformats-officedocument.presentationml.tags+xml"/>
  <Override PartName="/ppt/tags/tag225.xml" ContentType="application/vnd.openxmlformats-officedocument.presentationml.tags+xml"/>
  <Override PartName="/ppt/tags/tag226.xml" ContentType="application/vnd.openxmlformats-officedocument.presentationml.tags+xml"/>
  <Override PartName="/ppt/tags/tag227.xml" ContentType="application/vnd.openxmlformats-officedocument.presentationml.tags+xml"/>
  <Override PartName="/ppt/tags/tag228.xml" ContentType="application/vnd.openxmlformats-officedocument.presentationml.tags+xml"/>
  <Override PartName="/ppt/tags/tag229.xml" ContentType="application/vnd.openxmlformats-officedocument.presentationml.tags+xml"/>
  <Override PartName="/ppt/tags/tag230.xml" ContentType="application/vnd.openxmlformats-officedocument.presentationml.tags+xml"/>
  <Override PartName="/ppt/notesSlides/notesSlide26.xml" ContentType="application/vnd.openxmlformats-officedocument.presentationml.notesSlide+xml"/>
  <Override PartName="/ppt/tags/tag231.xml" ContentType="application/vnd.openxmlformats-officedocument.presentationml.tags+xml"/>
  <Override PartName="/ppt/tags/tag232.xml" ContentType="application/vnd.openxmlformats-officedocument.presentationml.tags+xml"/>
  <Override PartName="/ppt/tags/tag233.xml" ContentType="application/vnd.openxmlformats-officedocument.presentationml.tags+xml"/>
  <Override PartName="/ppt/tags/tag234.xml" ContentType="application/vnd.openxmlformats-officedocument.presentationml.tags+xml"/>
  <Override PartName="/ppt/tags/tag235.xml" ContentType="application/vnd.openxmlformats-officedocument.presentationml.tags+xml"/>
  <Override PartName="/ppt/tags/tag236.xml" ContentType="application/vnd.openxmlformats-officedocument.presentationml.tags+xml"/>
  <Override PartName="/ppt/tags/tag237.xml" ContentType="application/vnd.openxmlformats-officedocument.presentationml.tags+xml"/>
  <Override PartName="/ppt/tags/tag238.xml" ContentType="application/vnd.openxmlformats-officedocument.presentationml.tags+xml"/>
  <Override PartName="/ppt/tags/tag239.xml" ContentType="application/vnd.openxmlformats-officedocument.presentationml.tags+xml"/>
  <Override PartName="/ppt/tags/tag240.xml" ContentType="application/vnd.openxmlformats-officedocument.presentationml.tags+xml"/>
  <Override PartName="/ppt/tags/tag241.xml" ContentType="application/vnd.openxmlformats-officedocument.presentationml.tags+xml"/>
  <Override PartName="/ppt/tags/tag242.xml" ContentType="application/vnd.openxmlformats-officedocument.presentationml.tags+xml"/>
  <Override PartName="/ppt/tags/tag243.xml" ContentType="application/vnd.openxmlformats-officedocument.presentationml.tags+xml"/>
  <Override PartName="/ppt/tags/tag244.xml" ContentType="application/vnd.openxmlformats-officedocument.presentationml.tags+xml"/>
  <Override PartName="/ppt/tags/tag245.xml" ContentType="application/vnd.openxmlformats-officedocument.presentationml.tags+xml"/>
  <Override PartName="/ppt/tags/tag246.xml" ContentType="application/vnd.openxmlformats-officedocument.presentationml.tags+xml"/>
  <Override PartName="/ppt/tags/tag247.xml" ContentType="application/vnd.openxmlformats-officedocument.presentationml.tags+xml"/>
  <Override PartName="/ppt/notesSlides/notesSlide27.xml" ContentType="application/vnd.openxmlformats-officedocument.presentationml.notesSlide+xml"/>
  <Override PartName="/ppt/tags/tag248.xml" ContentType="application/vnd.openxmlformats-officedocument.presentationml.tags+xml"/>
  <Override PartName="/ppt/tags/tag249.xml" ContentType="application/vnd.openxmlformats-officedocument.presentationml.tags+xml"/>
  <Override PartName="/ppt/tags/tag250.xml" ContentType="application/vnd.openxmlformats-officedocument.presentationml.tags+xml"/>
  <Override PartName="/ppt/tags/tag251.xml" ContentType="application/vnd.openxmlformats-officedocument.presentationml.tags+xml"/>
  <Override PartName="/ppt/tags/tag252.xml" ContentType="application/vnd.openxmlformats-officedocument.presentationml.tags+xml"/>
  <Override PartName="/ppt/tags/tag253.xml" ContentType="application/vnd.openxmlformats-officedocument.presentationml.tags+xml"/>
  <Override PartName="/ppt/notesSlides/notesSlide28.xml" ContentType="application/vnd.openxmlformats-officedocument.presentationml.notesSlide+xml"/>
  <Override PartName="/ppt/tags/tag254.xml" ContentType="application/vnd.openxmlformats-officedocument.presentationml.tags+xml"/>
  <Override PartName="/ppt/tags/tag255.xml" ContentType="application/vnd.openxmlformats-officedocument.presentationml.tags+xml"/>
  <Override PartName="/ppt/tags/tag256.xml" ContentType="application/vnd.openxmlformats-officedocument.presentationml.tags+xml"/>
  <Override PartName="/ppt/tags/tag257.xml" ContentType="application/vnd.openxmlformats-officedocument.presentationml.tags+xml"/>
  <Override PartName="/ppt/tags/tag258.xml" ContentType="application/vnd.openxmlformats-officedocument.presentationml.tags+xml"/>
  <Override PartName="/ppt/tags/tag259.xml" ContentType="application/vnd.openxmlformats-officedocument.presentationml.tags+xml"/>
  <Override PartName="/ppt/notesSlides/notesSlide29.xml" ContentType="application/vnd.openxmlformats-officedocument.presentationml.notesSlide+xml"/>
  <Override PartName="/ppt/tags/tag260.xml" ContentType="application/vnd.openxmlformats-officedocument.presentationml.tags+xml"/>
  <Override PartName="/ppt/tags/tag261.xml" ContentType="application/vnd.openxmlformats-officedocument.presentationml.tags+xml"/>
  <Override PartName="/ppt/tags/tag262.xml" ContentType="application/vnd.openxmlformats-officedocument.presentationml.tags+xml"/>
  <Override PartName="/ppt/tags/tag263.xml" ContentType="application/vnd.openxmlformats-officedocument.presentationml.tags+xml"/>
  <Override PartName="/ppt/tags/tag264.xml" ContentType="application/vnd.openxmlformats-officedocument.presentationml.tags+xml"/>
  <Override PartName="/ppt/tags/tag265.xml" ContentType="application/vnd.openxmlformats-officedocument.presentationml.tags+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9" r:id="rId1"/>
  </p:sldMasterIdLst>
  <p:notesMasterIdLst>
    <p:notesMasterId r:id="rId32"/>
  </p:notesMasterIdLst>
  <p:handoutMasterIdLst>
    <p:handoutMasterId r:id="rId33"/>
  </p:handoutMasterIdLst>
  <p:sldIdLst>
    <p:sldId id="850" r:id="rId2"/>
    <p:sldId id="809" r:id="rId3"/>
    <p:sldId id="851" r:id="rId4"/>
    <p:sldId id="808" r:id="rId5"/>
    <p:sldId id="853" r:id="rId6"/>
    <p:sldId id="811" r:id="rId7"/>
    <p:sldId id="812" r:id="rId8"/>
    <p:sldId id="852" r:id="rId9"/>
    <p:sldId id="861" r:id="rId10"/>
    <p:sldId id="864" r:id="rId11"/>
    <p:sldId id="810" r:id="rId12"/>
    <p:sldId id="832" r:id="rId13"/>
    <p:sldId id="859" r:id="rId14"/>
    <p:sldId id="865" r:id="rId15"/>
    <p:sldId id="838" r:id="rId16"/>
    <p:sldId id="820" r:id="rId17"/>
    <p:sldId id="822" r:id="rId18"/>
    <p:sldId id="866" r:id="rId19"/>
    <p:sldId id="867" r:id="rId20"/>
    <p:sldId id="845" r:id="rId21"/>
    <p:sldId id="839" r:id="rId22"/>
    <p:sldId id="821" r:id="rId23"/>
    <p:sldId id="863" r:id="rId24"/>
    <p:sldId id="846" r:id="rId25"/>
    <p:sldId id="847" r:id="rId26"/>
    <p:sldId id="848" r:id="rId27"/>
    <p:sldId id="849" r:id="rId28"/>
    <p:sldId id="841" r:id="rId29"/>
    <p:sldId id="862" r:id="rId30"/>
    <p:sldId id="840" r:id="rId31"/>
  </p:sldIdLst>
  <p:sldSz cx="9144000" cy="6858000" type="screen4x3"/>
  <p:notesSz cx="7315200" cy="9601200"/>
  <p:defaultTextStyle>
    <a:defPPr>
      <a:defRPr lang="en-US"/>
    </a:defPPr>
    <a:lvl1pPr algn="l" rtl="0" fontAlgn="base">
      <a:spcBef>
        <a:spcPct val="0"/>
      </a:spcBef>
      <a:spcAft>
        <a:spcPct val="0"/>
      </a:spcAft>
      <a:defRPr kumimoji="1" sz="2400" kern="1200">
        <a:solidFill>
          <a:schemeClr val="tx1"/>
        </a:solidFill>
        <a:latin typeface="Arial" charset="0"/>
        <a:ea typeface="+mn-ea"/>
        <a:cs typeface="+mn-cs"/>
      </a:defRPr>
    </a:lvl1pPr>
    <a:lvl2pPr marL="457200" algn="l" rtl="0" fontAlgn="base">
      <a:spcBef>
        <a:spcPct val="0"/>
      </a:spcBef>
      <a:spcAft>
        <a:spcPct val="0"/>
      </a:spcAft>
      <a:defRPr kumimoji="1" sz="2400" kern="1200">
        <a:solidFill>
          <a:schemeClr val="tx1"/>
        </a:solidFill>
        <a:latin typeface="Arial" charset="0"/>
        <a:ea typeface="+mn-ea"/>
        <a:cs typeface="+mn-cs"/>
      </a:defRPr>
    </a:lvl2pPr>
    <a:lvl3pPr marL="914400" algn="l" rtl="0" fontAlgn="base">
      <a:spcBef>
        <a:spcPct val="0"/>
      </a:spcBef>
      <a:spcAft>
        <a:spcPct val="0"/>
      </a:spcAft>
      <a:defRPr kumimoji="1" sz="2400" kern="1200">
        <a:solidFill>
          <a:schemeClr val="tx1"/>
        </a:solidFill>
        <a:latin typeface="Arial" charset="0"/>
        <a:ea typeface="+mn-ea"/>
        <a:cs typeface="+mn-cs"/>
      </a:defRPr>
    </a:lvl3pPr>
    <a:lvl4pPr marL="1371600" algn="l" rtl="0" fontAlgn="base">
      <a:spcBef>
        <a:spcPct val="0"/>
      </a:spcBef>
      <a:spcAft>
        <a:spcPct val="0"/>
      </a:spcAft>
      <a:defRPr kumimoji="1" sz="2400" kern="1200">
        <a:solidFill>
          <a:schemeClr val="tx1"/>
        </a:solidFill>
        <a:latin typeface="Arial" charset="0"/>
        <a:ea typeface="+mn-ea"/>
        <a:cs typeface="+mn-cs"/>
      </a:defRPr>
    </a:lvl4pPr>
    <a:lvl5pPr marL="1828800" algn="l" rtl="0" fontAlgn="base">
      <a:spcBef>
        <a:spcPct val="0"/>
      </a:spcBef>
      <a:spcAft>
        <a:spcPct val="0"/>
      </a:spcAft>
      <a:defRPr kumimoji="1" sz="2400" kern="1200">
        <a:solidFill>
          <a:schemeClr val="tx1"/>
        </a:solidFill>
        <a:latin typeface="Arial" charset="0"/>
        <a:ea typeface="+mn-ea"/>
        <a:cs typeface="+mn-cs"/>
      </a:defRPr>
    </a:lvl5pPr>
    <a:lvl6pPr marL="2286000" algn="l" defTabSz="914400" rtl="0" eaLnBrk="1" latinLnBrk="0" hangingPunct="1">
      <a:defRPr kumimoji="1" sz="2400" kern="1200">
        <a:solidFill>
          <a:schemeClr val="tx1"/>
        </a:solidFill>
        <a:latin typeface="Arial" charset="0"/>
        <a:ea typeface="+mn-ea"/>
        <a:cs typeface="+mn-cs"/>
      </a:defRPr>
    </a:lvl6pPr>
    <a:lvl7pPr marL="2743200" algn="l" defTabSz="914400" rtl="0" eaLnBrk="1" latinLnBrk="0" hangingPunct="1">
      <a:defRPr kumimoji="1" sz="2400" kern="1200">
        <a:solidFill>
          <a:schemeClr val="tx1"/>
        </a:solidFill>
        <a:latin typeface="Arial" charset="0"/>
        <a:ea typeface="+mn-ea"/>
        <a:cs typeface="+mn-cs"/>
      </a:defRPr>
    </a:lvl7pPr>
    <a:lvl8pPr marL="3200400" algn="l" defTabSz="914400" rtl="0" eaLnBrk="1" latinLnBrk="0" hangingPunct="1">
      <a:defRPr kumimoji="1" sz="2400" kern="1200">
        <a:solidFill>
          <a:schemeClr val="tx1"/>
        </a:solidFill>
        <a:latin typeface="Arial" charset="0"/>
        <a:ea typeface="+mn-ea"/>
        <a:cs typeface="+mn-cs"/>
      </a:defRPr>
    </a:lvl8pPr>
    <a:lvl9pPr marL="3657600" algn="l" defTabSz="914400" rtl="0" eaLnBrk="1" latinLnBrk="0" hangingPunct="1">
      <a:defRPr kumimoji="1" sz="24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userDrawn="1">
          <p15:clr>
            <a:srgbClr val="A4A3A4"/>
          </p15:clr>
        </p15:guide>
        <p15:guide id="2" pos="2304"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Savard" initials=""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FF99"/>
    <a:srgbClr val="99CC00"/>
    <a:srgbClr val="B2B2B2"/>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C7853C-536D-4A76-A0AE-DD22124D55A5}" styleName="Style à thème 1 - Accentuation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75DCB02-9BB8-47FD-8907-85C794F793BA}" styleName="Style à thème 1 - Accentuation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5758FB7-9AC5-4552-8A53-C91805E547FA}" styleName="Style à thème 1 - Accentuation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306799F8-075E-4A3A-A7F6-7FBC6576F1A4}" styleName="Style à thème 2 - Accentuation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C083E6E3-FA7D-4D7B-A595-EF9225AFEA82}" styleName="Style léger 1 - Accentuation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12" autoAdjust="0"/>
    <p:restoredTop sz="88693" autoAdjust="0"/>
  </p:normalViewPr>
  <p:slideViewPr>
    <p:cSldViewPr>
      <p:cViewPr varScale="1">
        <p:scale>
          <a:sx n="76" d="100"/>
          <a:sy n="76" d="100"/>
        </p:scale>
        <p:origin x="1666" y="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2" d="100"/>
          <a:sy n="52" d="100"/>
        </p:scale>
        <p:origin x="-1812" y="-108"/>
      </p:cViewPr>
      <p:guideLst>
        <p:guide orient="horz" pos="3024"/>
        <p:guide pos="2304"/>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1"/>
  <mc:AlternateContent xmlns:mc="http://schemas.openxmlformats.org/markup-compatibility/2006">
    <mc:Choice xmlns:c14="http://schemas.microsoft.com/office/drawing/2007/8/2/chart" Requires="c14">
      <c14:style val="134"/>
    </mc:Choice>
    <mc:Fallback>
      <c:style val="34"/>
    </mc:Fallback>
  </mc:AlternateContent>
  <c:chart>
    <c:autoTitleDeleted val="0"/>
    <c:view3D>
      <c:rotX val="15"/>
      <c:rotY val="20"/>
      <c:rAngAx val="1"/>
    </c:view3D>
    <c:floor>
      <c:thickness val="0"/>
    </c:floor>
    <c:sideWall>
      <c:thickness val="0"/>
    </c:sideWall>
    <c:backWall>
      <c:thickness val="0"/>
      <c:spPr>
        <a:noFill/>
      </c:spPr>
    </c:backWall>
    <c:plotArea>
      <c:layout>
        <c:manualLayout>
          <c:layoutTarget val="inner"/>
          <c:xMode val="edge"/>
          <c:yMode val="edge"/>
          <c:x val="0.19853931832939872"/>
          <c:y val="5.7722718174600063E-2"/>
          <c:w val="0.78325786264718222"/>
          <c:h val="0.73073630059443839"/>
        </c:manualLayout>
      </c:layout>
      <c:bar3DChart>
        <c:barDir val="col"/>
        <c:grouping val="clustered"/>
        <c:varyColors val="0"/>
        <c:ser>
          <c:idx val="0"/>
          <c:order val="0"/>
          <c:invertIfNegative val="0"/>
          <c:dLbls>
            <c:dLbl>
              <c:idx val="0"/>
              <c:delete val="1"/>
              <c:extLst>
                <c:ext xmlns:c15="http://schemas.microsoft.com/office/drawing/2012/chart" uri="{CE6537A1-D6FC-4f65-9D91-7224C49458BB}"/>
                <c:ext xmlns:c16="http://schemas.microsoft.com/office/drawing/2014/chart" uri="{C3380CC4-5D6E-409C-BE32-E72D297353CC}">
                  <c16:uniqueId val="{00000000-E0ED-4211-83C8-47B89D1B73D5}"/>
                </c:ext>
              </c:extLst>
            </c:dLbl>
            <c:dLbl>
              <c:idx val="1"/>
              <c:delete val="1"/>
              <c:extLst>
                <c:ext xmlns:c15="http://schemas.microsoft.com/office/drawing/2012/chart" uri="{CE6537A1-D6FC-4f65-9D91-7224C49458BB}"/>
                <c:ext xmlns:c16="http://schemas.microsoft.com/office/drawing/2014/chart" uri="{C3380CC4-5D6E-409C-BE32-E72D297353CC}">
                  <c16:uniqueId val="{00000001-E0ED-4211-83C8-47B89D1B73D5}"/>
                </c:ext>
              </c:extLst>
            </c:dLbl>
            <c:dLbl>
              <c:idx val="3"/>
              <c:delete val="1"/>
              <c:extLst>
                <c:ext xmlns:c15="http://schemas.microsoft.com/office/drawing/2012/chart" uri="{CE6537A1-D6FC-4f65-9D91-7224C49458BB}"/>
                <c:ext xmlns:c16="http://schemas.microsoft.com/office/drawing/2014/chart" uri="{C3380CC4-5D6E-409C-BE32-E72D297353CC}">
                  <c16:uniqueId val="{00000002-E0ED-4211-83C8-47B89D1B73D5}"/>
                </c:ext>
              </c:extLst>
            </c:dLbl>
            <c:dLbl>
              <c:idx val="4"/>
              <c:delete val="1"/>
              <c:extLst>
                <c:ext xmlns:c15="http://schemas.microsoft.com/office/drawing/2012/chart" uri="{CE6537A1-D6FC-4f65-9D91-7224C49458BB}"/>
                <c:ext xmlns:c16="http://schemas.microsoft.com/office/drawing/2014/chart" uri="{C3380CC4-5D6E-409C-BE32-E72D297353CC}">
                  <c16:uniqueId val="{00000003-E0ED-4211-83C8-47B89D1B73D5}"/>
                </c:ext>
              </c:extLst>
            </c:dLbl>
            <c:dLbl>
              <c:idx val="5"/>
              <c:delete val="1"/>
              <c:extLst>
                <c:ext xmlns:c15="http://schemas.microsoft.com/office/drawing/2012/chart" uri="{CE6537A1-D6FC-4f65-9D91-7224C49458BB}"/>
                <c:ext xmlns:c16="http://schemas.microsoft.com/office/drawing/2014/chart" uri="{C3380CC4-5D6E-409C-BE32-E72D297353CC}">
                  <c16:uniqueId val="{00000004-E0ED-4211-83C8-47B89D1B73D5}"/>
                </c:ext>
              </c:extLst>
            </c:dLbl>
            <c:dLbl>
              <c:idx val="6"/>
              <c:delete val="1"/>
              <c:extLst>
                <c:ext xmlns:c15="http://schemas.microsoft.com/office/drawing/2012/chart" uri="{CE6537A1-D6FC-4f65-9D91-7224C49458BB}"/>
                <c:ext xmlns:c16="http://schemas.microsoft.com/office/drawing/2014/chart" uri="{C3380CC4-5D6E-409C-BE32-E72D297353CC}">
                  <c16:uniqueId val="{00000005-E0ED-4211-83C8-47B89D1B73D5}"/>
                </c:ext>
              </c:extLst>
            </c:dLbl>
            <c:dLbl>
              <c:idx val="7"/>
              <c:delete val="1"/>
              <c:extLst>
                <c:ext xmlns:c15="http://schemas.microsoft.com/office/drawing/2012/chart" uri="{CE6537A1-D6FC-4f65-9D91-7224C49458BB}"/>
                <c:ext xmlns:c16="http://schemas.microsoft.com/office/drawing/2014/chart" uri="{C3380CC4-5D6E-409C-BE32-E72D297353CC}">
                  <c16:uniqueId val="{00000006-E0ED-4211-83C8-47B89D1B73D5}"/>
                </c:ext>
              </c:extLst>
            </c:dLbl>
            <c:dLbl>
              <c:idx val="8"/>
              <c:delete val="1"/>
              <c:extLst>
                <c:ext xmlns:c15="http://schemas.microsoft.com/office/drawing/2012/chart" uri="{CE6537A1-D6FC-4f65-9D91-7224C49458BB}"/>
                <c:ext xmlns:c16="http://schemas.microsoft.com/office/drawing/2014/chart" uri="{C3380CC4-5D6E-409C-BE32-E72D297353CC}">
                  <c16:uniqueId val="{00000007-E0ED-4211-83C8-47B89D1B73D5}"/>
                </c:ext>
              </c:extLst>
            </c:dLbl>
            <c:dLbl>
              <c:idx val="9"/>
              <c:delete val="1"/>
              <c:extLst>
                <c:ext xmlns:c15="http://schemas.microsoft.com/office/drawing/2012/chart" uri="{CE6537A1-D6FC-4f65-9D91-7224C49458BB}"/>
                <c:ext xmlns:c16="http://schemas.microsoft.com/office/drawing/2014/chart" uri="{C3380CC4-5D6E-409C-BE32-E72D297353CC}">
                  <c16:uniqueId val="{00000008-E0ED-4211-83C8-47B89D1B73D5}"/>
                </c:ext>
              </c:extLst>
            </c:dLbl>
            <c:dLbl>
              <c:idx val="10"/>
              <c:delete val="1"/>
              <c:extLst>
                <c:ext xmlns:c15="http://schemas.microsoft.com/office/drawing/2012/chart" uri="{CE6537A1-D6FC-4f65-9D91-7224C49458BB}"/>
                <c:ext xmlns:c16="http://schemas.microsoft.com/office/drawing/2014/chart" uri="{C3380CC4-5D6E-409C-BE32-E72D297353CC}">
                  <c16:uniqueId val="{00000009-E0ED-4211-83C8-47B89D1B73D5}"/>
                </c:ext>
              </c:extLst>
            </c:dLbl>
            <c:dLbl>
              <c:idx val="11"/>
              <c:delete val="1"/>
              <c:extLst>
                <c:ext xmlns:c15="http://schemas.microsoft.com/office/drawing/2012/chart" uri="{CE6537A1-D6FC-4f65-9D91-7224C49458BB}"/>
                <c:ext xmlns:c16="http://schemas.microsoft.com/office/drawing/2014/chart" uri="{C3380CC4-5D6E-409C-BE32-E72D297353CC}">
                  <c16:uniqueId val="{0000000A-E0ED-4211-83C8-47B89D1B73D5}"/>
                </c:ext>
              </c:extLst>
            </c:dLbl>
            <c:dLbl>
              <c:idx val="12"/>
              <c:delete val="1"/>
              <c:extLst>
                <c:ext xmlns:c15="http://schemas.microsoft.com/office/drawing/2012/chart" uri="{CE6537A1-D6FC-4f65-9D91-7224C49458BB}"/>
                <c:ext xmlns:c16="http://schemas.microsoft.com/office/drawing/2014/chart" uri="{C3380CC4-5D6E-409C-BE32-E72D297353CC}">
                  <c16:uniqueId val="{0000000B-E0ED-4211-83C8-47B89D1B73D5}"/>
                </c:ext>
              </c:extLst>
            </c:dLbl>
            <c:dLbl>
              <c:idx val="13"/>
              <c:delete val="1"/>
              <c:extLst>
                <c:ext xmlns:c15="http://schemas.microsoft.com/office/drawing/2012/chart" uri="{CE6537A1-D6FC-4f65-9D91-7224C49458BB}"/>
                <c:ext xmlns:c16="http://schemas.microsoft.com/office/drawing/2014/chart" uri="{C3380CC4-5D6E-409C-BE32-E72D297353CC}">
                  <c16:uniqueId val="{0000000C-E0ED-4211-83C8-47B89D1B73D5}"/>
                </c:ext>
              </c:extLst>
            </c:dLbl>
            <c:dLbl>
              <c:idx val="14"/>
              <c:delete val="1"/>
              <c:extLst>
                <c:ext xmlns:c15="http://schemas.microsoft.com/office/drawing/2012/chart" uri="{CE6537A1-D6FC-4f65-9D91-7224C49458BB}"/>
                <c:ext xmlns:c16="http://schemas.microsoft.com/office/drawing/2014/chart" uri="{C3380CC4-5D6E-409C-BE32-E72D297353CC}">
                  <c16:uniqueId val="{0000000D-E0ED-4211-83C8-47B89D1B73D5}"/>
                </c:ext>
              </c:extLst>
            </c:dLbl>
            <c:dLbl>
              <c:idx val="15"/>
              <c:delete val="1"/>
              <c:extLst>
                <c:ext xmlns:c15="http://schemas.microsoft.com/office/drawing/2012/chart" uri="{CE6537A1-D6FC-4f65-9D91-7224C49458BB}"/>
                <c:ext xmlns:c16="http://schemas.microsoft.com/office/drawing/2014/chart" uri="{C3380CC4-5D6E-409C-BE32-E72D297353CC}">
                  <c16:uniqueId val="{0000000E-E0ED-4211-83C8-47B89D1B73D5}"/>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Feuil1!$J$136:$J$151</c:f>
              <c:strCache>
                <c:ptCount val="16"/>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strCache>
            </c:strRef>
          </c:cat>
          <c:val>
            <c:numRef>
              <c:f>Feuil1!$K$136:$K$151</c:f>
              <c:numCache>
                <c:formatCode>General</c:formatCode>
                <c:ptCount val="16"/>
                <c:pt idx="0" formatCode="0.00">
                  <c:v>0.7</c:v>
                </c:pt>
                <c:pt idx="1">
                  <c:v>14</c:v>
                </c:pt>
                <c:pt idx="2">
                  <c:v>37</c:v>
                </c:pt>
                <c:pt idx="3">
                  <c:v>26.8</c:v>
                </c:pt>
                <c:pt idx="4">
                  <c:v>10.4</c:v>
                </c:pt>
                <c:pt idx="5">
                  <c:v>4.9000000000000004</c:v>
                </c:pt>
                <c:pt idx="6">
                  <c:v>1.7</c:v>
                </c:pt>
                <c:pt idx="7">
                  <c:v>1.7</c:v>
                </c:pt>
                <c:pt idx="8">
                  <c:v>1.1000000000000001</c:v>
                </c:pt>
                <c:pt idx="9">
                  <c:v>0.8</c:v>
                </c:pt>
                <c:pt idx="10">
                  <c:v>0.3</c:v>
                </c:pt>
                <c:pt idx="11">
                  <c:v>0.2</c:v>
                </c:pt>
                <c:pt idx="12">
                  <c:v>0.2</c:v>
                </c:pt>
                <c:pt idx="13">
                  <c:v>0.04</c:v>
                </c:pt>
                <c:pt idx="14">
                  <c:v>0.2</c:v>
                </c:pt>
                <c:pt idx="15">
                  <c:v>0.13</c:v>
                </c:pt>
              </c:numCache>
            </c:numRef>
          </c:val>
          <c:extLst>
            <c:ext xmlns:c16="http://schemas.microsoft.com/office/drawing/2014/chart" uri="{C3380CC4-5D6E-409C-BE32-E72D297353CC}">
              <c16:uniqueId val="{0000000F-E0ED-4211-83C8-47B89D1B73D5}"/>
            </c:ext>
          </c:extLst>
        </c:ser>
        <c:dLbls>
          <c:showLegendKey val="0"/>
          <c:showVal val="1"/>
          <c:showCatName val="0"/>
          <c:showSerName val="0"/>
          <c:showPercent val="0"/>
          <c:showBubbleSize val="0"/>
        </c:dLbls>
        <c:gapWidth val="306"/>
        <c:gapDepth val="108"/>
        <c:shape val="box"/>
        <c:axId val="171032432"/>
        <c:axId val="171031872"/>
        <c:axId val="0"/>
      </c:bar3DChart>
      <c:catAx>
        <c:axId val="171032432"/>
        <c:scaling>
          <c:orientation val="minMax"/>
        </c:scaling>
        <c:delete val="0"/>
        <c:axPos val="b"/>
        <c:title>
          <c:tx>
            <c:rich>
              <a:bodyPr/>
              <a:lstStyle/>
              <a:p>
                <a:pPr>
                  <a:defRPr/>
                </a:pPr>
                <a:r>
                  <a:rPr lang="en-US" dirty="0" err="1"/>
                  <a:t>Nombre</a:t>
                </a:r>
                <a:r>
                  <a:rPr lang="en-US" dirty="0"/>
                  <a:t> </a:t>
                </a:r>
                <a:r>
                  <a:rPr lang="en-US" dirty="0" err="1"/>
                  <a:t>d'enfants</a:t>
                </a:r>
                <a:r>
                  <a:rPr lang="en-US" dirty="0"/>
                  <a:t> </a:t>
                </a:r>
                <a:r>
                  <a:rPr lang="en-US" dirty="0" err="1"/>
                  <a:t>desiré</a:t>
                </a:r>
                <a:r>
                  <a:rPr lang="en-US" dirty="0"/>
                  <a:t> chez les </a:t>
                </a:r>
                <a:r>
                  <a:rPr lang="en-US" dirty="0" err="1"/>
                  <a:t>étudiants</a:t>
                </a:r>
                <a:endParaRPr lang="en-US" dirty="0"/>
              </a:p>
            </c:rich>
          </c:tx>
          <c:layout>
            <c:manualLayout>
              <c:xMode val="edge"/>
              <c:yMode val="edge"/>
              <c:x val="0.32544380548627261"/>
              <c:y val="0.90674622702173968"/>
            </c:manualLayout>
          </c:layout>
          <c:overlay val="0"/>
        </c:title>
        <c:numFmt formatCode="General" sourceLinked="0"/>
        <c:majorTickMark val="none"/>
        <c:minorTickMark val="none"/>
        <c:tickLblPos val="nextTo"/>
        <c:crossAx val="171031872"/>
        <c:crosses val="autoZero"/>
        <c:auto val="1"/>
        <c:lblAlgn val="ctr"/>
        <c:lblOffset val="100"/>
        <c:noMultiLvlLbl val="0"/>
      </c:catAx>
      <c:valAx>
        <c:axId val="171031872"/>
        <c:scaling>
          <c:orientation val="minMax"/>
        </c:scaling>
        <c:delete val="0"/>
        <c:axPos val="l"/>
        <c:title>
          <c:tx>
            <c:rich>
              <a:bodyPr rot="0" vert="wordArtVert"/>
              <a:lstStyle/>
              <a:p>
                <a:pPr>
                  <a:defRPr/>
                </a:pPr>
                <a:r>
                  <a:rPr lang="en-US"/>
                  <a:t>Pourcentages</a:t>
                </a:r>
              </a:p>
            </c:rich>
          </c:tx>
          <c:layout>
            <c:manualLayout>
              <c:xMode val="edge"/>
              <c:yMode val="edge"/>
              <c:x val="6.4367789732581624E-4"/>
              <c:y val="7.8887024282288484E-2"/>
            </c:manualLayout>
          </c:layout>
          <c:overlay val="0"/>
        </c:title>
        <c:numFmt formatCode="0" sourceLinked="0"/>
        <c:majorTickMark val="none"/>
        <c:minorTickMark val="none"/>
        <c:tickLblPos val="nextTo"/>
        <c:crossAx val="171032432"/>
        <c:crosses val="autoZero"/>
        <c:crossBetween val="between"/>
      </c:valAx>
    </c:plotArea>
    <c:plotVisOnly val="1"/>
    <c:dispBlanksAs val="gap"/>
    <c:showDLblsOverMax val="0"/>
  </c:chart>
  <c:spPr>
    <a:noFill/>
    <a:ln>
      <a:solidFill>
        <a:schemeClr val="accent3">
          <a:lumMod val="60000"/>
          <a:lumOff val="40000"/>
        </a:schemeClr>
      </a:solidFill>
    </a:ln>
  </c:spPr>
  <c:txPr>
    <a:bodyPr/>
    <a:lstStyle/>
    <a:p>
      <a:pPr>
        <a:defRPr sz="1800">
          <a:solidFill>
            <a:schemeClr val="tx1"/>
          </a:solidFill>
          <a:effectLst>
            <a:outerShdw blurRad="38100" dist="38100" dir="2700000" algn="tl">
              <a:srgbClr val="000000">
                <a:alpha val="43137"/>
              </a:srgbClr>
            </a:outerShdw>
          </a:effectLst>
          <a:latin typeface="Arial" pitchFamily="34" charset="0"/>
          <a:cs typeface="Arial" pitchFamily="34" charset="0"/>
        </a:defRPr>
      </a:pPr>
      <a:endParaRPr lang="fr-FR"/>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1"/>
  <mc:AlternateContent xmlns:mc="http://schemas.openxmlformats.org/markup-compatibility/2006">
    <mc:Choice xmlns:c14="http://schemas.microsoft.com/office/drawing/2007/8/2/chart" Requires="c14">
      <c14:style val="126"/>
    </mc:Choice>
    <mc:Fallback>
      <c:style val="26"/>
    </mc:Fallback>
  </mc:AlternateContent>
  <c:chart>
    <c:autoTitleDeleted val="0"/>
    <c:plotArea>
      <c:layout/>
      <c:lineChart>
        <c:grouping val="standard"/>
        <c:varyColors val="0"/>
        <c:ser>
          <c:idx val="0"/>
          <c:order val="0"/>
          <c:marker>
            <c:symbol val="circle"/>
            <c:size val="13"/>
          </c:marker>
          <c:cat>
            <c:strRef>
              <c:f>Feuil1!$E$22:$E$27</c:f>
              <c:strCache>
                <c:ptCount val="6"/>
                <c:pt idx="0">
                  <c:v>30</c:v>
                </c:pt>
                <c:pt idx="1">
                  <c:v>40</c:v>
                </c:pt>
                <c:pt idx="2">
                  <c:v>50</c:v>
                </c:pt>
                <c:pt idx="3">
                  <c:v>60</c:v>
                </c:pt>
                <c:pt idx="4">
                  <c:v>70</c:v>
                </c:pt>
                <c:pt idx="5">
                  <c:v>80</c:v>
                </c:pt>
              </c:strCache>
            </c:strRef>
          </c:cat>
          <c:val>
            <c:numRef>
              <c:f>Feuil1!$F$22:$F$27</c:f>
              <c:numCache>
                <c:formatCode>General</c:formatCode>
                <c:ptCount val="6"/>
                <c:pt idx="0">
                  <c:v>5</c:v>
                </c:pt>
                <c:pt idx="1">
                  <c:v>20</c:v>
                </c:pt>
                <c:pt idx="2">
                  <c:v>37</c:v>
                </c:pt>
                <c:pt idx="3">
                  <c:v>73</c:v>
                </c:pt>
                <c:pt idx="4">
                  <c:v>92</c:v>
                </c:pt>
                <c:pt idx="5">
                  <c:v>100</c:v>
                </c:pt>
              </c:numCache>
            </c:numRef>
          </c:val>
          <c:smooth val="0"/>
          <c:extLst>
            <c:ext xmlns:c16="http://schemas.microsoft.com/office/drawing/2014/chart" uri="{C3380CC4-5D6E-409C-BE32-E72D297353CC}">
              <c16:uniqueId val="{00000000-FE33-4FBA-85FB-3D20EE80567A}"/>
            </c:ext>
          </c:extLst>
        </c:ser>
        <c:dLbls>
          <c:showLegendKey val="0"/>
          <c:showVal val="0"/>
          <c:showCatName val="0"/>
          <c:showSerName val="0"/>
          <c:showPercent val="0"/>
          <c:showBubbleSize val="0"/>
        </c:dLbls>
        <c:marker val="1"/>
        <c:smooth val="0"/>
        <c:axId val="171035792"/>
        <c:axId val="171036352"/>
      </c:lineChart>
      <c:catAx>
        <c:axId val="171035792"/>
        <c:scaling>
          <c:orientation val="minMax"/>
        </c:scaling>
        <c:delete val="0"/>
        <c:axPos val="b"/>
        <c:title>
          <c:tx>
            <c:rich>
              <a:bodyPr/>
              <a:lstStyle/>
              <a:p>
                <a:pPr>
                  <a:defRPr/>
                </a:pPr>
                <a:r>
                  <a:rPr lang="en-US" dirty="0" err="1"/>
                  <a:t>Limite</a:t>
                </a:r>
                <a:r>
                  <a:rPr lang="en-US" dirty="0"/>
                  <a:t> </a:t>
                </a:r>
                <a:r>
                  <a:rPr lang="en-US" dirty="0" err="1"/>
                  <a:t>supérieure</a:t>
                </a:r>
                <a:r>
                  <a:rPr lang="en-US" dirty="0"/>
                  <a:t> des classes </a:t>
                </a:r>
                <a:r>
                  <a:rPr lang="en-US" dirty="0" err="1"/>
                  <a:t>d’âge</a:t>
                </a:r>
                <a:endParaRPr lang="en-US" dirty="0"/>
              </a:p>
            </c:rich>
          </c:tx>
          <c:overlay val="0"/>
        </c:title>
        <c:numFmt formatCode="General" sourceLinked="0"/>
        <c:majorTickMark val="out"/>
        <c:minorTickMark val="none"/>
        <c:tickLblPos val="nextTo"/>
        <c:crossAx val="171036352"/>
        <c:crosses val="autoZero"/>
        <c:auto val="0"/>
        <c:lblAlgn val="ctr"/>
        <c:lblOffset val="100"/>
        <c:noMultiLvlLbl val="0"/>
      </c:catAx>
      <c:valAx>
        <c:axId val="171036352"/>
        <c:scaling>
          <c:orientation val="minMax"/>
          <c:max val="100"/>
        </c:scaling>
        <c:delete val="0"/>
        <c:axPos val="l"/>
        <c:majorGridlines/>
        <c:title>
          <c:tx>
            <c:rich>
              <a:bodyPr rot="0" vert="wordArtVert"/>
              <a:lstStyle/>
              <a:p>
                <a:pPr>
                  <a:defRPr/>
                </a:pPr>
                <a:r>
                  <a:rPr lang="en-US" dirty="0" err="1"/>
                  <a:t>Fréq</a:t>
                </a:r>
                <a:r>
                  <a:rPr lang="en-US" dirty="0"/>
                  <a:t>.     </a:t>
                </a:r>
                <a:r>
                  <a:rPr lang="en-US" dirty="0" err="1"/>
                  <a:t>Cumulées</a:t>
                </a:r>
                <a:r>
                  <a:rPr lang="en-US" baseline="0" dirty="0"/>
                  <a:t> </a:t>
                </a:r>
                <a:endParaRPr lang="en-US" dirty="0"/>
              </a:p>
            </c:rich>
          </c:tx>
          <c:layout>
            <c:manualLayout>
              <c:xMode val="edge"/>
              <c:yMode val="edge"/>
              <c:x val="0"/>
              <c:y val="8.7565701512092531E-2"/>
            </c:manualLayout>
          </c:layout>
          <c:overlay val="0"/>
        </c:title>
        <c:numFmt formatCode="#,##0" sourceLinked="0"/>
        <c:majorTickMark val="out"/>
        <c:minorTickMark val="none"/>
        <c:tickLblPos val="nextTo"/>
        <c:crossAx val="171035792"/>
        <c:crosses val="autoZero"/>
        <c:crossBetween val="midCat"/>
        <c:majorUnit val="25"/>
      </c:valAx>
    </c:plotArea>
    <c:plotVisOnly val="1"/>
    <c:dispBlanksAs val="gap"/>
    <c:showDLblsOverMax val="0"/>
  </c:chart>
  <c:spPr>
    <a:noFill/>
    <a:ln>
      <a:solidFill>
        <a:schemeClr val="accent3">
          <a:lumMod val="60000"/>
          <a:lumOff val="40000"/>
        </a:schemeClr>
      </a:solidFill>
    </a:ln>
  </c:spPr>
  <c:txPr>
    <a:bodyPr/>
    <a:lstStyle/>
    <a:p>
      <a:pPr>
        <a:defRPr sz="2000">
          <a:effectLst>
            <a:outerShdw blurRad="38100" dist="38100" dir="2700000" algn="tl">
              <a:srgbClr val="000000">
                <a:alpha val="43137"/>
              </a:srgbClr>
            </a:outerShdw>
          </a:effectLst>
          <a:latin typeface="Arial" pitchFamily="34" charset="0"/>
          <a:cs typeface="Arial" pitchFamily="34" charset="0"/>
        </a:defRPr>
      </a:pPr>
      <a:endParaRPr lang="fr-FR"/>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0" y="0"/>
            <a:ext cx="3169920" cy="480388"/>
          </a:xfrm>
          <a:prstGeom prst="rect">
            <a:avLst/>
          </a:prstGeom>
          <a:noFill/>
          <a:ln w="9525">
            <a:noFill/>
            <a:miter lim="800000"/>
            <a:headEnd/>
            <a:tailEnd/>
          </a:ln>
          <a:effectLst/>
        </p:spPr>
        <p:txBody>
          <a:bodyPr vert="horz" wrap="square" lIns="95747" tIns="47873" rIns="95747" bIns="47873" numCol="1" anchor="t" anchorCtr="0" compatLnSpc="1">
            <a:prstTxWarp prst="textNoShape">
              <a:avLst/>
            </a:prstTxWarp>
          </a:bodyPr>
          <a:lstStyle>
            <a:lvl1pPr>
              <a:defRPr sz="1300"/>
            </a:lvl1pPr>
          </a:lstStyle>
          <a:p>
            <a:endParaRPr lang="fr-FR"/>
          </a:p>
        </p:txBody>
      </p:sp>
      <p:sp>
        <p:nvSpPr>
          <p:cNvPr id="29699" name="Rectangle 3"/>
          <p:cNvSpPr>
            <a:spLocks noGrp="1" noChangeArrowheads="1"/>
          </p:cNvSpPr>
          <p:nvPr>
            <p:ph type="dt" sz="quarter" idx="1"/>
          </p:nvPr>
        </p:nvSpPr>
        <p:spPr bwMode="auto">
          <a:xfrm>
            <a:off x="4145280" y="0"/>
            <a:ext cx="3169920" cy="480388"/>
          </a:xfrm>
          <a:prstGeom prst="rect">
            <a:avLst/>
          </a:prstGeom>
          <a:noFill/>
          <a:ln w="9525">
            <a:noFill/>
            <a:miter lim="800000"/>
            <a:headEnd/>
            <a:tailEnd/>
          </a:ln>
          <a:effectLst/>
        </p:spPr>
        <p:txBody>
          <a:bodyPr vert="horz" wrap="square" lIns="95747" tIns="47873" rIns="95747" bIns="47873" numCol="1" anchor="t" anchorCtr="0" compatLnSpc="1">
            <a:prstTxWarp prst="textNoShape">
              <a:avLst/>
            </a:prstTxWarp>
          </a:bodyPr>
          <a:lstStyle>
            <a:lvl1pPr algn="r">
              <a:defRPr sz="1300"/>
            </a:lvl1pPr>
          </a:lstStyle>
          <a:p>
            <a:endParaRPr lang="fr-FR"/>
          </a:p>
        </p:txBody>
      </p:sp>
      <p:sp>
        <p:nvSpPr>
          <p:cNvPr id="29700" name="Rectangle 4"/>
          <p:cNvSpPr>
            <a:spLocks noGrp="1" noChangeArrowheads="1"/>
          </p:cNvSpPr>
          <p:nvPr>
            <p:ph type="ftr" sz="quarter" idx="2"/>
          </p:nvPr>
        </p:nvSpPr>
        <p:spPr bwMode="auto">
          <a:xfrm>
            <a:off x="0" y="9120813"/>
            <a:ext cx="3169920" cy="480387"/>
          </a:xfrm>
          <a:prstGeom prst="rect">
            <a:avLst/>
          </a:prstGeom>
          <a:noFill/>
          <a:ln w="9525">
            <a:noFill/>
            <a:miter lim="800000"/>
            <a:headEnd/>
            <a:tailEnd/>
          </a:ln>
          <a:effectLst/>
        </p:spPr>
        <p:txBody>
          <a:bodyPr vert="horz" wrap="square" lIns="95747" tIns="47873" rIns="95747" bIns="47873" numCol="1" anchor="b" anchorCtr="0" compatLnSpc="1">
            <a:prstTxWarp prst="textNoShape">
              <a:avLst/>
            </a:prstTxWarp>
          </a:bodyPr>
          <a:lstStyle>
            <a:lvl1pPr>
              <a:defRPr sz="1300"/>
            </a:lvl1pPr>
          </a:lstStyle>
          <a:p>
            <a:endParaRPr lang="fr-FR"/>
          </a:p>
        </p:txBody>
      </p:sp>
      <p:sp>
        <p:nvSpPr>
          <p:cNvPr id="29701" name="Rectangle 5"/>
          <p:cNvSpPr>
            <a:spLocks noGrp="1" noChangeArrowheads="1"/>
          </p:cNvSpPr>
          <p:nvPr>
            <p:ph type="sldNum" sz="quarter" idx="3"/>
          </p:nvPr>
        </p:nvSpPr>
        <p:spPr bwMode="auto">
          <a:xfrm>
            <a:off x="4145280" y="9120813"/>
            <a:ext cx="3169920" cy="480387"/>
          </a:xfrm>
          <a:prstGeom prst="rect">
            <a:avLst/>
          </a:prstGeom>
          <a:noFill/>
          <a:ln w="9525">
            <a:noFill/>
            <a:miter lim="800000"/>
            <a:headEnd/>
            <a:tailEnd/>
          </a:ln>
          <a:effectLst/>
        </p:spPr>
        <p:txBody>
          <a:bodyPr vert="horz" wrap="square" lIns="95747" tIns="47873" rIns="95747" bIns="47873" numCol="1" anchor="b" anchorCtr="0" compatLnSpc="1">
            <a:prstTxWarp prst="textNoShape">
              <a:avLst/>
            </a:prstTxWarp>
          </a:bodyPr>
          <a:lstStyle>
            <a:lvl1pPr algn="r">
              <a:defRPr sz="1300"/>
            </a:lvl1pPr>
          </a:lstStyle>
          <a:p>
            <a:fld id="{FB459A96-B91C-4FA7-9347-EC75B3E334BC}" type="slidenum">
              <a:rPr lang="fr-FR"/>
              <a:pPr/>
              <a:t>‹N°›</a:t>
            </a:fld>
            <a:endParaRPr lang="fr-FR"/>
          </a:p>
        </p:txBody>
      </p:sp>
    </p:spTree>
    <p:extLst>
      <p:ext uri="{BB962C8B-B14F-4D97-AF65-F5344CB8AC3E}">
        <p14:creationId xmlns:p14="http://schemas.microsoft.com/office/powerpoint/2010/main" val="27089087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3169920" cy="480388"/>
          </a:xfrm>
          <a:prstGeom prst="rect">
            <a:avLst/>
          </a:prstGeom>
          <a:noFill/>
          <a:ln w="9525">
            <a:noFill/>
            <a:miter lim="800000"/>
            <a:headEnd/>
            <a:tailEnd/>
          </a:ln>
          <a:effectLst/>
        </p:spPr>
        <p:txBody>
          <a:bodyPr vert="horz" wrap="square" lIns="95747" tIns="47873" rIns="95747" bIns="47873" numCol="1" anchor="t" anchorCtr="0" compatLnSpc="1">
            <a:prstTxWarp prst="textNoShape">
              <a:avLst/>
            </a:prstTxWarp>
          </a:bodyPr>
          <a:lstStyle>
            <a:lvl1pPr>
              <a:defRPr sz="1300"/>
            </a:lvl1pPr>
          </a:lstStyle>
          <a:p>
            <a:endParaRPr lang="fr-FR"/>
          </a:p>
        </p:txBody>
      </p:sp>
      <p:sp>
        <p:nvSpPr>
          <p:cNvPr id="28675" name="Rectangle 3"/>
          <p:cNvSpPr>
            <a:spLocks noGrp="1" noChangeArrowheads="1"/>
          </p:cNvSpPr>
          <p:nvPr>
            <p:ph type="dt" idx="1"/>
          </p:nvPr>
        </p:nvSpPr>
        <p:spPr bwMode="auto">
          <a:xfrm>
            <a:off x="4145280" y="0"/>
            <a:ext cx="3169920" cy="480388"/>
          </a:xfrm>
          <a:prstGeom prst="rect">
            <a:avLst/>
          </a:prstGeom>
          <a:noFill/>
          <a:ln w="9525">
            <a:noFill/>
            <a:miter lim="800000"/>
            <a:headEnd/>
            <a:tailEnd/>
          </a:ln>
          <a:effectLst/>
        </p:spPr>
        <p:txBody>
          <a:bodyPr vert="horz" wrap="square" lIns="95747" tIns="47873" rIns="95747" bIns="47873" numCol="1" anchor="t" anchorCtr="0" compatLnSpc="1">
            <a:prstTxWarp prst="textNoShape">
              <a:avLst/>
            </a:prstTxWarp>
          </a:bodyPr>
          <a:lstStyle>
            <a:lvl1pPr algn="r">
              <a:defRPr sz="1300"/>
            </a:lvl1pPr>
          </a:lstStyle>
          <a:p>
            <a:endParaRPr lang="fr-FR"/>
          </a:p>
        </p:txBody>
      </p:sp>
      <p:sp>
        <p:nvSpPr>
          <p:cNvPr id="28676" name="Rectangle 4"/>
          <p:cNvSpPr>
            <a:spLocks noGrp="1" noRot="1" noChangeAspect="1" noChangeArrowheads="1" noTextEdit="1"/>
          </p:cNvSpPr>
          <p:nvPr>
            <p:ph type="sldImg" idx="2"/>
          </p:nvPr>
        </p:nvSpPr>
        <p:spPr bwMode="auto">
          <a:xfrm>
            <a:off x="1257300" y="719138"/>
            <a:ext cx="4800600" cy="3600450"/>
          </a:xfrm>
          <a:prstGeom prst="rect">
            <a:avLst/>
          </a:prstGeom>
          <a:noFill/>
          <a:ln w="9525">
            <a:solidFill>
              <a:srgbClr val="000000"/>
            </a:solidFill>
            <a:miter lim="800000"/>
            <a:headEnd/>
            <a:tailEnd/>
          </a:ln>
          <a:effectLst/>
        </p:spPr>
      </p:sp>
      <p:sp>
        <p:nvSpPr>
          <p:cNvPr id="28677" name="Rectangle 5"/>
          <p:cNvSpPr>
            <a:spLocks noGrp="1" noChangeArrowheads="1"/>
          </p:cNvSpPr>
          <p:nvPr>
            <p:ph type="body" sz="quarter" idx="3"/>
          </p:nvPr>
        </p:nvSpPr>
        <p:spPr bwMode="auto">
          <a:xfrm>
            <a:off x="975360" y="4561226"/>
            <a:ext cx="5364480" cy="4320213"/>
          </a:xfrm>
          <a:prstGeom prst="rect">
            <a:avLst/>
          </a:prstGeom>
          <a:noFill/>
          <a:ln w="9525">
            <a:noFill/>
            <a:miter lim="800000"/>
            <a:headEnd/>
            <a:tailEnd/>
          </a:ln>
          <a:effectLst/>
        </p:spPr>
        <p:txBody>
          <a:bodyPr vert="horz" wrap="square" lIns="95747" tIns="47873" rIns="95747" bIns="47873" numCol="1" anchor="t" anchorCtr="0" compatLnSpc="1">
            <a:prstTxWarp prst="textNoShape">
              <a:avLst/>
            </a:prstTxWarp>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28678" name="Rectangle 6"/>
          <p:cNvSpPr>
            <a:spLocks noGrp="1" noChangeArrowheads="1"/>
          </p:cNvSpPr>
          <p:nvPr>
            <p:ph type="ftr" sz="quarter" idx="4"/>
          </p:nvPr>
        </p:nvSpPr>
        <p:spPr bwMode="auto">
          <a:xfrm>
            <a:off x="0" y="9120813"/>
            <a:ext cx="3169920" cy="480387"/>
          </a:xfrm>
          <a:prstGeom prst="rect">
            <a:avLst/>
          </a:prstGeom>
          <a:noFill/>
          <a:ln w="9525">
            <a:noFill/>
            <a:miter lim="800000"/>
            <a:headEnd/>
            <a:tailEnd/>
          </a:ln>
          <a:effectLst/>
        </p:spPr>
        <p:txBody>
          <a:bodyPr vert="horz" wrap="square" lIns="95747" tIns="47873" rIns="95747" bIns="47873" numCol="1" anchor="b" anchorCtr="0" compatLnSpc="1">
            <a:prstTxWarp prst="textNoShape">
              <a:avLst/>
            </a:prstTxWarp>
          </a:bodyPr>
          <a:lstStyle>
            <a:lvl1pPr>
              <a:defRPr sz="1300"/>
            </a:lvl1pPr>
          </a:lstStyle>
          <a:p>
            <a:endParaRPr lang="fr-FR"/>
          </a:p>
        </p:txBody>
      </p:sp>
      <p:sp>
        <p:nvSpPr>
          <p:cNvPr id="28679" name="Rectangle 7"/>
          <p:cNvSpPr>
            <a:spLocks noGrp="1" noChangeArrowheads="1"/>
          </p:cNvSpPr>
          <p:nvPr>
            <p:ph type="sldNum" sz="quarter" idx="5"/>
          </p:nvPr>
        </p:nvSpPr>
        <p:spPr bwMode="auto">
          <a:xfrm>
            <a:off x="4145280" y="9120813"/>
            <a:ext cx="3169920" cy="480387"/>
          </a:xfrm>
          <a:prstGeom prst="rect">
            <a:avLst/>
          </a:prstGeom>
          <a:noFill/>
          <a:ln w="9525">
            <a:noFill/>
            <a:miter lim="800000"/>
            <a:headEnd/>
            <a:tailEnd/>
          </a:ln>
          <a:effectLst/>
        </p:spPr>
        <p:txBody>
          <a:bodyPr vert="horz" wrap="square" lIns="95747" tIns="47873" rIns="95747" bIns="47873" numCol="1" anchor="b" anchorCtr="0" compatLnSpc="1">
            <a:prstTxWarp prst="textNoShape">
              <a:avLst/>
            </a:prstTxWarp>
          </a:bodyPr>
          <a:lstStyle>
            <a:lvl1pPr algn="r">
              <a:defRPr sz="1300"/>
            </a:lvl1pPr>
          </a:lstStyle>
          <a:p>
            <a:fld id="{D4F03315-2FA4-4EC1-B288-889F4DD0CAAB}" type="slidenum">
              <a:rPr lang="fr-FR"/>
              <a:pPr/>
              <a:t>‹N°›</a:t>
            </a:fld>
            <a:endParaRPr lang="fr-FR"/>
          </a:p>
        </p:txBody>
      </p:sp>
    </p:spTree>
    <p:extLst>
      <p:ext uri="{BB962C8B-B14F-4D97-AF65-F5344CB8AC3E}">
        <p14:creationId xmlns:p14="http://schemas.microsoft.com/office/powerpoint/2010/main" val="263729002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2E06236-C8D4-41C0-8B43-73FFB8ECC26D}" type="slidenum">
              <a:rPr lang="fr-FR"/>
              <a:pPr/>
              <a:t>1</a:t>
            </a:fld>
            <a:endParaRPr lang="fr-FR"/>
          </a:p>
        </p:txBody>
      </p:sp>
      <p:sp>
        <p:nvSpPr>
          <p:cNvPr id="1288194" name="Rectangle 2"/>
          <p:cNvSpPr>
            <a:spLocks noGrp="1" noRot="1" noChangeAspect="1" noChangeArrowheads="1" noTextEdit="1"/>
          </p:cNvSpPr>
          <p:nvPr>
            <p:ph type="sldImg"/>
          </p:nvPr>
        </p:nvSpPr>
        <p:spPr>
          <a:ln/>
        </p:spPr>
      </p:sp>
      <p:sp>
        <p:nvSpPr>
          <p:cNvPr id="1288195" name="Rectangle 3"/>
          <p:cNvSpPr>
            <a:spLocks noGrp="1" noChangeArrowheads="1"/>
          </p:cNvSpPr>
          <p:nvPr>
            <p:ph type="body" idx="1"/>
          </p:nvPr>
        </p:nvSpPr>
        <p:spPr/>
        <p:txBody>
          <a:bodyPr/>
          <a:lstStyle/>
          <a:p>
            <a:pPr defTabSz="957468">
              <a:defRPr/>
            </a:pPr>
            <a:endParaRPr lang="en-CA" baseline="0" dirty="0"/>
          </a:p>
        </p:txBody>
      </p:sp>
    </p:spTree>
    <p:extLst>
      <p:ext uri="{BB962C8B-B14F-4D97-AF65-F5344CB8AC3E}">
        <p14:creationId xmlns:p14="http://schemas.microsoft.com/office/powerpoint/2010/main" val="245851687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2E06236-C8D4-41C0-8B43-73FFB8ECC26D}" type="slidenum">
              <a:rPr lang="fr-FR"/>
              <a:pPr/>
              <a:t>10</a:t>
            </a:fld>
            <a:endParaRPr lang="fr-FR" dirty="0"/>
          </a:p>
        </p:txBody>
      </p:sp>
      <p:sp>
        <p:nvSpPr>
          <p:cNvPr id="1288194" name="Rectangle 2"/>
          <p:cNvSpPr>
            <a:spLocks noGrp="1" noRot="1" noChangeAspect="1" noChangeArrowheads="1" noTextEdit="1"/>
          </p:cNvSpPr>
          <p:nvPr>
            <p:ph type="sldImg"/>
          </p:nvPr>
        </p:nvSpPr>
        <p:spPr>
          <a:ln/>
        </p:spPr>
      </p:sp>
      <p:sp>
        <p:nvSpPr>
          <p:cNvPr id="1288195" name="Rectangle 3"/>
          <p:cNvSpPr>
            <a:spLocks noGrp="1" noChangeArrowheads="1"/>
          </p:cNvSpPr>
          <p:nvPr>
            <p:ph type="body" idx="1"/>
          </p:nvPr>
        </p:nvSpPr>
        <p:spPr/>
        <p:txBody>
          <a:bodyPr/>
          <a:lstStyle/>
          <a:p>
            <a:pPr defTabSz="957468">
              <a:defRPr/>
            </a:pPr>
            <a:endParaRPr lang="fr-FR" sz="1400" dirty="0">
              <a:latin typeface="Arial" pitchFamily="34" charset="0"/>
              <a:cs typeface="Arial" pitchFamily="34" charset="0"/>
            </a:endParaRPr>
          </a:p>
        </p:txBody>
      </p:sp>
    </p:spTree>
    <p:extLst>
      <p:ext uri="{BB962C8B-B14F-4D97-AF65-F5344CB8AC3E}">
        <p14:creationId xmlns:p14="http://schemas.microsoft.com/office/powerpoint/2010/main" val="29455995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2E06236-C8D4-41C0-8B43-73FFB8ECC26D}" type="slidenum">
              <a:rPr lang="fr-FR"/>
              <a:pPr/>
              <a:t>11</a:t>
            </a:fld>
            <a:endParaRPr lang="fr-FR" dirty="0"/>
          </a:p>
        </p:txBody>
      </p:sp>
      <p:sp>
        <p:nvSpPr>
          <p:cNvPr id="1288194" name="Rectangle 2"/>
          <p:cNvSpPr>
            <a:spLocks noGrp="1" noRot="1" noChangeAspect="1" noChangeArrowheads="1" noTextEdit="1"/>
          </p:cNvSpPr>
          <p:nvPr>
            <p:ph type="sldImg"/>
          </p:nvPr>
        </p:nvSpPr>
        <p:spPr>
          <a:ln/>
        </p:spPr>
      </p:sp>
      <p:sp>
        <p:nvSpPr>
          <p:cNvPr id="1288195" name="Rectangle 3"/>
          <p:cNvSpPr>
            <a:spLocks noGrp="1" noChangeArrowheads="1"/>
          </p:cNvSpPr>
          <p:nvPr>
            <p:ph type="body" idx="1"/>
          </p:nvPr>
        </p:nvSpPr>
        <p:spPr/>
        <p:txBody>
          <a:bodyPr/>
          <a:lstStyle/>
          <a:p>
            <a:endParaRPr lang="en-CA" dirty="0"/>
          </a:p>
        </p:txBody>
      </p:sp>
    </p:spTree>
    <p:extLst>
      <p:ext uri="{BB962C8B-B14F-4D97-AF65-F5344CB8AC3E}">
        <p14:creationId xmlns:p14="http://schemas.microsoft.com/office/powerpoint/2010/main" val="34593692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2E06236-C8D4-41C0-8B43-73FFB8ECC26D}" type="slidenum">
              <a:rPr lang="fr-FR"/>
              <a:pPr/>
              <a:t>12</a:t>
            </a:fld>
            <a:endParaRPr lang="fr-FR" dirty="0"/>
          </a:p>
        </p:txBody>
      </p:sp>
      <p:sp>
        <p:nvSpPr>
          <p:cNvPr id="1288194" name="Rectangle 2"/>
          <p:cNvSpPr>
            <a:spLocks noGrp="1" noRot="1" noChangeAspect="1" noChangeArrowheads="1" noTextEdit="1"/>
          </p:cNvSpPr>
          <p:nvPr>
            <p:ph type="sldImg"/>
          </p:nvPr>
        </p:nvSpPr>
        <p:spPr>
          <a:ln/>
        </p:spPr>
      </p:sp>
      <p:sp>
        <p:nvSpPr>
          <p:cNvPr id="1288195" name="Rectangle 3"/>
          <p:cNvSpPr>
            <a:spLocks noGrp="1" noChangeArrowheads="1"/>
          </p:cNvSpPr>
          <p:nvPr>
            <p:ph type="body" idx="1"/>
          </p:nvPr>
        </p:nvSpPr>
        <p:spPr/>
        <p:txBody>
          <a:bodyPr/>
          <a:lstStyle/>
          <a:p>
            <a:pPr defTabSz="957468">
              <a:defRPr/>
            </a:pPr>
            <a:endParaRPr lang="fr-FR" dirty="0"/>
          </a:p>
        </p:txBody>
      </p:sp>
    </p:spTree>
    <p:extLst>
      <p:ext uri="{BB962C8B-B14F-4D97-AF65-F5344CB8AC3E}">
        <p14:creationId xmlns:p14="http://schemas.microsoft.com/office/powerpoint/2010/main" val="7363833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2E06236-C8D4-41C0-8B43-73FFB8ECC26D}" type="slidenum">
              <a:rPr lang="fr-FR"/>
              <a:pPr/>
              <a:t>13</a:t>
            </a:fld>
            <a:endParaRPr lang="fr-FR" dirty="0"/>
          </a:p>
        </p:txBody>
      </p:sp>
      <p:sp>
        <p:nvSpPr>
          <p:cNvPr id="1288194" name="Rectangle 2"/>
          <p:cNvSpPr>
            <a:spLocks noGrp="1" noRot="1" noChangeAspect="1" noChangeArrowheads="1" noTextEdit="1"/>
          </p:cNvSpPr>
          <p:nvPr>
            <p:ph type="sldImg"/>
          </p:nvPr>
        </p:nvSpPr>
        <p:spPr>
          <a:ln/>
        </p:spPr>
      </p:sp>
      <p:sp>
        <p:nvSpPr>
          <p:cNvPr id="1288195" name="Rectangle 3"/>
          <p:cNvSpPr>
            <a:spLocks noGrp="1" noChangeArrowheads="1"/>
          </p:cNvSpPr>
          <p:nvPr>
            <p:ph type="body" idx="1"/>
          </p:nvPr>
        </p:nvSpPr>
        <p:spPr/>
        <p:txBody>
          <a:bodyPr/>
          <a:lstStyle/>
          <a:p>
            <a:endParaRPr lang="fr-FR" dirty="0"/>
          </a:p>
        </p:txBody>
      </p:sp>
    </p:spTree>
    <p:extLst>
      <p:ext uri="{BB962C8B-B14F-4D97-AF65-F5344CB8AC3E}">
        <p14:creationId xmlns:p14="http://schemas.microsoft.com/office/powerpoint/2010/main" val="384005085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2E06236-C8D4-41C0-8B43-73FFB8ECC26D}" type="slidenum">
              <a:rPr lang="fr-FR"/>
              <a:pPr/>
              <a:t>14</a:t>
            </a:fld>
            <a:endParaRPr lang="fr-FR" dirty="0"/>
          </a:p>
        </p:txBody>
      </p:sp>
      <p:sp>
        <p:nvSpPr>
          <p:cNvPr id="1288194" name="Rectangle 2"/>
          <p:cNvSpPr>
            <a:spLocks noGrp="1" noRot="1" noChangeAspect="1" noChangeArrowheads="1" noTextEdit="1"/>
          </p:cNvSpPr>
          <p:nvPr>
            <p:ph type="sldImg"/>
          </p:nvPr>
        </p:nvSpPr>
        <p:spPr>
          <a:ln/>
        </p:spPr>
      </p:sp>
      <p:sp>
        <p:nvSpPr>
          <p:cNvPr id="1288195" name="Rectangle 3"/>
          <p:cNvSpPr>
            <a:spLocks noGrp="1" noChangeArrowheads="1"/>
          </p:cNvSpPr>
          <p:nvPr>
            <p:ph type="body" idx="1"/>
          </p:nvPr>
        </p:nvSpPr>
        <p:spPr/>
        <p:txBody>
          <a:bodyPr/>
          <a:lstStyle/>
          <a:p>
            <a:endParaRPr lang="fr-FR" dirty="0"/>
          </a:p>
        </p:txBody>
      </p:sp>
    </p:spTree>
    <p:extLst>
      <p:ext uri="{BB962C8B-B14F-4D97-AF65-F5344CB8AC3E}">
        <p14:creationId xmlns:p14="http://schemas.microsoft.com/office/powerpoint/2010/main" val="200903730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2E06236-C8D4-41C0-8B43-73FFB8ECC26D}" type="slidenum">
              <a:rPr lang="fr-FR"/>
              <a:pPr/>
              <a:t>15</a:t>
            </a:fld>
            <a:endParaRPr lang="fr-FR" dirty="0"/>
          </a:p>
        </p:txBody>
      </p:sp>
      <p:sp>
        <p:nvSpPr>
          <p:cNvPr id="1288194" name="Rectangle 2"/>
          <p:cNvSpPr>
            <a:spLocks noGrp="1" noRot="1" noChangeAspect="1" noChangeArrowheads="1" noTextEdit="1"/>
          </p:cNvSpPr>
          <p:nvPr>
            <p:ph type="sldImg"/>
          </p:nvPr>
        </p:nvSpPr>
        <p:spPr>
          <a:ln/>
        </p:spPr>
      </p:sp>
      <p:sp>
        <p:nvSpPr>
          <p:cNvPr id="1288195" name="Rectangle 3"/>
          <p:cNvSpPr>
            <a:spLocks noGrp="1" noChangeArrowheads="1"/>
          </p:cNvSpPr>
          <p:nvPr>
            <p:ph type="body" idx="1"/>
          </p:nvPr>
        </p:nvSpPr>
        <p:spPr/>
        <p:txBody>
          <a:bodyPr/>
          <a:lstStyle/>
          <a:p>
            <a:endParaRPr lang="fr-FR" dirty="0"/>
          </a:p>
        </p:txBody>
      </p:sp>
    </p:spTree>
    <p:extLst>
      <p:ext uri="{BB962C8B-B14F-4D97-AF65-F5344CB8AC3E}">
        <p14:creationId xmlns:p14="http://schemas.microsoft.com/office/powerpoint/2010/main" val="125105421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2E06236-C8D4-41C0-8B43-73FFB8ECC26D}" type="slidenum">
              <a:rPr lang="fr-FR"/>
              <a:pPr/>
              <a:t>16</a:t>
            </a:fld>
            <a:endParaRPr lang="fr-FR" dirty="0"/>
          </a:p>
        </p:txBody>
      </p:sp>
      <p:sp>
        <p:nvSpPr>
          <p:cNvPr id="1288194" name="Rectangle 2"/>
          <p:cNvSpPr>
            <a:spLocks noGrp="1" noRot="1" noChangeAspect="1" noChangeArrowheads="1" noTextEdit="1"/>
          </p:cNvSpPr>
          <p:nvPr>
            <p:ph type="sldImg"/>
          </p:nvPr>
        </p:nvSpPr>
        <p:spPr>
          <a:ln/>
        </p:spPr>
      </p:sp>
      <p:sp>
        <p:nvSpPr>
          <p:cNvPr id="1288195" name="Rectangle 3"/>
          <p:cNvSpPr>
            <a:spLocks noGrp="1" noChangeArrowheads="1"/>
          </p:cNvSpPr>
          <p:nvPr>
            <p:ph type="body" idx="1"/>
          </p:nvPr>
        </p:nvSpPr>
        <p:spPr/>
        <p:txBody>
          <a:bodyPr/>
          <a:lstStyle/>
          <a:p>
            <a:endParaRPr lang="en-CA" baseline="0" dirty="0"/>
          </a:p>
        </p:txBody>
      </p:sp>
    </p:spTree>
    <p:extLst>
      <p:ext uri="{BB962C8B-B14F-4D97-AF65-F5344CB8AC3E}">
        <p14:creationId xmlns:p14="http://schemas.microsoft.com/office/powerpoint/2010/main" val="124140749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2E06236-C8D4-41C0-8B43-73FFB8ECC26D}" type="slidenum">
              <a:rPr lang="fr-FR"/>
              <a:pPr/>
              <a:t>17</a:t>
            </a:fld>
            <a:endParaRPr lang="fr-FR" dirty="0"/>
          </a:p>
        </p:txBody>
      </p:sp>
      <p:sp>
        <p:nvSpPr>
          <p:cNvPr id="1288194" name="Rectangle 2"/>
          <p:cNvSpPr>
            <a:spLocks noGrp="1" noRot="1" noChangeAspect="1" noChangeArrowheads="1" noTextEdit="1"/>
          </p:cNvSpPr>
          <p:nvPr>
            <p:ph type="sldImg"/>
          </p:nvPr>
        </p:nvSpPr>
        <p:spPr>
          <a:ln/>
        </p:spPr>
      </p:sp>
      <p:sp>
        <p:nvSpPr>
          <p:cNvPr id="1288195" name="Rectangle 3"/>
          <p:cNvSpPr>
            <a:spLocks noGrp="1" noChangeArrowheads="1"/>
          </p:cNvSpPr>
          <p:nvPr>
            <p:ph type="body" idx="1"/>
          </p:nvPr>
        </p:nvSpPr>
        <p:spPr/>
        <p:txBody>
          <a:bodyPr/>
          <a:lstStyle/>
          <a:p>
            <a:endParaRPr lang="fr-FR" dirty="0"/>
          </a:p>
        </p:txBody>
      </p:sp>
    </p:spTree>
    <p:extLst>
      <p:ext uri="{BB962C8B-B14F-4D97-AF65-F5344CB8AC3E}">
        <p14:creationId xmlns:p14="http://schemas.microsoft.com/office/powerpoint/2010/main" val="182824442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2E06236-C8D4-41C0-8B43-73FFB8ECC26D}" type="slidenum">
              <a:rPr lang="fr-FR"/>
              <a:pPr/>
              <a:t>18</a:t>
            </a:fld>
            <a:endParaRPr lang="fr-FR" dirty="0"/>
          </a:p>
        </p:txBody>
      </p:sp>
      <p:sp>
        <p:nvSpPr>
          <p:cNvPr id="1288194" name="Rectangle 2"/>
          <p:cNvSpPr>
            <a:spLocks noGrp="1" noRot="1" noChangeAspect="1" noChangeArrowheads="1" noTextEdit="1"/>
          </p:cNvSpPr>
          <p:nvPr>
            <p:ph type="sldImg"/>
          </p:nvPr>
        </p:nvSpPr>
        <p:spPr>
          <a:ln/>
        </p:spPr>
      </p:sp>
      <p:sp>
        <p:nvSpPr>
          <p:cNvPr id="1288195" name="Rectangle 3"/>
          <p:cNvSpPr>
            <a:spLocks noGrp="1" noChangeArrowheads="1"/>
          </p:cNvSpPr>
          <p:nvPr>
            <p:ph type="body" idx="1"/>
          </p:nvPr>
        </p:nvSpPr>
        <p:spPr/>
        <p:txBody>
          <a:bodyPr/>
          <a:lstStyle/>
          <a:p>
            <a:endParaRPr lang="fr-FR" dirty="0"/>
          </a:p>
        </p:txBody>
      </p:sp>
    </p:spTree>
    <p:extLst>
      <p:ext uri="{BB962C8B-B14F-4D97-AF65-F5344CB8AC3E}">
        <p14:creationId xmlns:p14="http://schemas.microsoft.com/office/powerpoint/2010/main" val="296431922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2E06236-C8D4-41C0-8B43-73FFB8ECC26D}" type="slidenum">
              <a:rPr lang="fr-FR"/>
              <a:pPr/>
              <a:t>19</a:t>
            </a:fld>
            <a:endParaRPr lang="fr-FR" dirty="0"/>
          </a:p>
        </p:txBody>
      </p:sp>
      <p:sp>
        <p:nvSpPr>
          <p:cNvPr id="1288194" name="Rectangle 2"/>
          <p:cNvSpPr>
            <a:spLocks noGrp="1" noRot="1" noChangeAspect="1" noChangeArrowheads="1" noTextEdit="1"/>
          </p:cNvSpPr>
          <p:nvPr>
            <p:ph type="sldImg"/>
          </p:nvPr>
        </p:nvSpPr>
        <p:spPr>
          <a:ln/>
        </p:spPr>
      </p:sp>
      <p:sp>
        <p:nvSpPr>
          <p:cNvPr id="1288195" name="Rectangle 3"/>
          <p:cNvSpPr>
            <a:spLocks noGrp="1" noChangeArrowheads="1"/>
          </p:cNvSpPr>
          <p:nvPr>
            <p:ph type="body" idx="1"/>
          </p:nvPr>
        </p:nvSpPr>
        <p:spPr/>
        <p:txBody>
          <a:bodyPr/>
          <a:lstStyle/>
          <a:p>
            <a:endParaRPr lang="fr-FR" dirty="0"/>
          </a:p>
        </p:txBody>
      </p:sp>
    </p:spTree>
    <p:extLst>
      <p:ext uri="{BB962C8B-B14F-4D97-AF65-F5344CB8AC3E}">
        <p14:creationId xmlns:p14="http://schemas.microsoft.com/office/powerpoint/2010/main" val="9900696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2E06236-C8D4-41C0-8B43-73FFB8ECC26D}" type="slidenum">
              <a:rPr lang="fr-FR"/>
              <a:pPr/>
              <a:t>2</a:t>
            </a:fld>
            <a:endParaRPr lang="fr-FR" dirty="0"/>
          </a:p>
        </p:txBody>
      </p:sp>
      <p:sp>
        <p:nvSpPr>
          <p:cNvPr id="1288194" name="Rectangle 2"/>
          <p:cNvSpPr>
            <a:spLocks noGrp="1" noRot="1" noChangeAspect="1" noChangeArrowheads="1" noTextEdit="1"/>
          </p:cNvSpPr>
          <p:nvPr>
            <p:ph type="sldImg"/>
          </p:nvPr>
        </p:nvSpPr>
        <p:spPr>
          <a:ln/>
        </p:spPr>
      </p:sp>
      <p:sp>
        <p:nvSpPr>
          <p:cNvPr id="1288195" name="Rectangle 3"/>
          <p:cNvSpPr>
            <a:spLocks noGrp="1" noChangeArrowheads="1"/>
          </p:cNvSpPr>
          <p:nvPr>
            <p:ph type="body" idx="1"/>
          </p:nvPr>
        </p:nvSpPr>
        <p:spPr/>
        <p:txBody>
          <a:bodyPr/>
          <a:lstStyle/>
          <a:p>
            <a:endParaRPr lang="en-CA" dirty="0"/>
          </a:p>
        </p:txBody>
      </p:sp>
    </p:spTree>
    <p:extLst>
      <p:ext uri="{BB962C8B-B14F-4D97-AF65-F5344CB8AC3E}">
        <p14:creationId xmlns:p14="http://schemas.microsoft.com/office/powerpoint/2010/main" val="163045048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2E06236-C8D4-41C0-8B43-73FFB8ECC26D}" type="slidenum">
              <a:rPr lang="fr-FR"/>
              <a:pPr/>
              <a:t>20</a:t>
            </a:fld>
            <a:endParaRPr lang="fr-FR" dirty="0"/>
          </a:p>
        </p:txBody>
      </p:sp>
      <p:sp>
        <p:nvSpPr>
          <p:cNvPr id="1288194" name="Rectangle 2"/>
          <p:cNvSpPr>
            <a:spLocks noGrp="1" noRot="1" noChangeAspect="1" noChangeArrowheads="1" noTextEdit="1"/>
          </p:cNvSpPr>
          <p:nvPr>
            <p:ph type="sldImg"/>
          </p:nvPr>
        </p:nvSpPr>
        <p:spPr>
          <a:ln/>
        </p:spPr>
      </p:sp>
      <p:sp>
        <p:nvSpPr>
          <p:cNvPr id="1288195" name="Rectangle 3"/>
          <p:cNvSpPr>
            <a:spLocks noGrp="1" noChangeArrowheads="1"/>
          </p:cNvSpPr>
          <p:nvPr>
            <p:ph type="body" idx="1"/>
          </p:nvPr>
        </p:nvSpPr>
        <p:spPr/>
        <p:txBody>
          <a:bodyPr/>
          <a:lstStyle/>
          <a:p>
            <a:endParaRPr lang="en-CA" b="1" baseline="0" dirty="0"/>
          </a:p>
        </p:txBody>
      </p:sp>
    </p:spTree>
    <p:extLst>
      <p:ext uri="{BB962C8B-B14F-4D97-AF65-F5344CB8AC3E}">
        <p14:creationId xmlns:p14="http://schemas.microsoft.com/office/powerpoint/2010/main" val="19438126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2E06236-C8D4-41C0-8B43-73FFB8ECC26D}" type="slidenum">
              <a:rPr lang="fr-FR"/>
              <a:pPr/>
              <a:t>21</a:t>
            </a:fld>
            <a:endParaRPr lang="fr-FR"/>
          </a:p>
        </p:txBody>
      </p:sp>
      <p:sp>
        <p:nvSpPr>
          <p:cNvPr id="1288194" name="Rectangle 2"/>
          <p:cNvSpPr>
            <a:spLocks noGrp="1" noRot="1" noChangeAspect="1" noChangeArrowheads="1" noTextEdit="1"/>
          </p:cNvSpPr>
          <p:nvPr>
            <p:ph type="sldImg"/>
          </p:nvPr>
        </p:nvSpPr>
        <p:spPr>
          <a:ln/>
        </p:spPr>
      </p:sp>
      <p:sp>
        <p:nvSpPr>
          <p:cNvPr id="1288195" name="Rectangle 3"/>
          <p:cNvSpPr>
            <a:spLocks noGrp="1" noChangeArrowheads="1"/>
          </p:cNvSpPr>
          <p:nvPr>
            <p:ph type="body" idx="1"/>
          </p:nvPr>
        </p:nvSpPr>
        <p:spPr/>
        <p:txBody>
          <a:bodyPr/>
          <a:lstStyle/>
          <a:p>
            <a:endParaRPr lang="fr-FR" baseline="0" noProof="0" dirty="0"/>
          </a:p>
        </p:txBody>
      </p:sp>
    </p:spTree>
    <p:extLst>
      <p:ext uri="{BB962C8B-B14F-4D97-AF65-F5344CB8AC3E}">
        <p14:creationId xmlns:p14="http://schemas.microsoft.com/office/powerpoint/2010/main" val="168045467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2E06236-C8D4-41C0-8B43-73FFB8ECC26D}" type="slidenum">
              <a:rPr lang="fr-FR"/>
              <a:pPr/>
              <a:t>22</a:t>
            </a:fld>
            <a:endParaRPr lang="fr-FR" dirty="0"/>
          </a:p>
        </p:txBody>
      </p:sp>
      <p:sp>
        <p:nvSpPr>
          <p:cNvPr id="1288194" name="Rectangle 2"/>
          <p:cNvSpPr>
            <a:spLocks noGrp="1" noRot="1" noChangeAspect="1" noChangeArrowheads="1" noTextEdit="1"/>
          </p:cNvSpPr>
          <p:nvPr>
            <p:ph type="sldImg"/>
          </p:nvPr>
        </p:nvSpPr>
        <p:spPr>
          <a:ln/>
        </p:spPr>
      </p:sp>
      <p:sp>
        <p:nvSpPr>
          <p:cNvPr id="1288195" name="Rectangle 3"/>
          <p:cNvSpPr>
            <a:spLocks noGrp="1" noChangeArrowheads="1"/>
          </p:cNvSpPr>
          <p:nvPr>
            <p:ph type="body" idx="1"/>
          </p:nvPr>
        </p:nvSpPr>
        <p:spPr/>
        <p:txBody>
          <a:bodyPr/>
          <a:lstStyle/>
          <a:p>
            <a:endParaRPr lang="fr-FR" dirty="0"/>
          </a:p>
        </p:txBody>
      </p:sp>
    </p:spTree>
    <p:extLst>
      <p:ext uri="{BB962C8B-B14F-4D97-AF65-F5344CB8AC3E}">
        <p14:creationId xmlns:p14="http://schemas.microsoft.com/office/powerpoint/2010/main" val="257827785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2E06236-C8D4-41C0-8B43-73FFB8ECC26D}" type="slidenum">
              <a:rPr lang="fr-FR"/>
              <a:pPr/>
              <a:t>23</a:t>
            </a:fld>
            <a:endParaRPr lang="fr-FR" dirty="0"/>
          </a:p>
        </p:txBody>
      </p:sp>
      <p:sp>
        <p:nvSpPr>
          <p:cNvPr id="1288194" name="Rectangle 2"/>
          <p:cNvSpPr>
            <a:spLocks noGrp="1" noRot="1" noChangeAspect="1" noChangeArrowheads="1" noTextEdit="1"/>
          </p:cNvSpPr>
          <p:nvPr>
            <p:ph type="sldImg"/>
          </p:nvPr>
        </p:nvSpPr>
        <p:spPr>
          <a:ln/>
        </p:spPr>
      </p:sp>
      <p:sp>
        <p:nvSpPr>
          <p:cNvPr id="1288195" name="Rectangle 3"/>
          <p:cNvSpPr>
            <a:spLocks noGrp="1" noChangeArrowheads="1"/>
          </p:cNvSpPr>
          <p:nvPr>
            <p:ph type="body" idx="1"/>
          </p:nvPr>
        </p:nvSpPr>
        <p:spPr/>
        <p:txBody>
          <a:bodyPr/>
          <a:lstStyle/>
          <a:p>
            <a:endParaRPr lang="en-CA" b="1" baseline="0" dirty="0"/>
          </a:p>
        </p:txBody>
      </p:sp>
    </p:spTree>
    <p:extLst>
      <p:ext uri="{BB962C8B-B14F-4D97-AF65-F5344CB8AC3E}">
        <p14:creationId xmlns:p14="http://schemas.microsoft.com/office/powerpoint/2010/main" val="149763018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2E06236-C8D4-41C0-8B43-73FFB8ECC26D}" type="slidenum">
              <a:rPr lang="fr-FR"/>
              <a:pPr/>
              <a:t>24</a:t>
            </a:fld>
            <a:endParaRPr lang="fr-FR" dirty="0"/>
          </a:p>
        </p:txBody>
      </p:sp>
      <p:sp>
        <p:nvSpPr>
          <p:cNvPr id="1288194" name="Rectangle 2"/>
          <p:cNvSpPr>
            <a:spLocks noGrp="1" noRot="1" noChangeAspect="1" noChangeArrowheads="1" noTextEdit="1"/>
          </p:cNvSpPr>
          <p:nvPr>
            <p:ph type="sldImg"/>
          </p:nvPr>
        </p:nvSpPr>
        <p:spPr>
          <a:ln/>
        </p:spPr>
      </p:sp>
      <p:sp>
        <p:nvSpPr>
          <p:cNvPr id="1288195" name="Rectangle 3"/>
          <p:cNvSpPr>
            <a:spLocks noGrp="1" noChangeArrowheads="1"/>
          </p:cNvSpPr>
          <p:nvPr>
            <p:ph type="body" idx="1"/>
          </p:nvPr>
        </p:nvSpPr>
        <p:spPr/>
        <p:txBody>
          <a:bodyPr/>
          <a:lstStyle/>
          <a:p>
            <a:endParaRPr lang="fr-FR" dirty="0"/>
          </a:p>
        </p:txBody>
      </p:sp>
    </p:spTree>
    <p:extLst>
      <p:ext uri="{BB962C8B-B14F-4D97-AF65-F5344CB8AC3E}">
        <p14:creationId xmlns:p14="http://schemas.microsoft.com/office/powerpoint/2010/main" val="395685058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2E06236-C8D4-41C0-8B43-73FFB8ECC26D}" type="slidenum">
              <a:rPr lang="fr-FR"/>
              <a:pPr/>
              <a:t>25</a:t>
            </a:fld>
            <a:endParaRPr lang="fr-FR" dirty="0"/>
          </a:p>
        </p:txBody>
      </p:sp>
      <p:sp>
        <p:nvSpPr>
          <p:cNvPr id="1288194" name="Rectangle 2"/>
          <p:cNvSpPr>
            <a:spLocks noGrp="1" noRot="1" noChangeAspect="1" noChangeArrowheads="1" noTextEdit="1"/>
          </p:cNvSpPr>
          <p:nvPr>
            <p:ph type="sldImg"/>
          </p:nvPr>
        </p:nvSpPr>
        <p:spPr>
          <a:ln/>
        </p:spPr>
      </p:sp>
      <p:sp>
        <p:nvSpPr>
          <p:cNvPr id="1288195" name="Rectangle 3"/>
          <p:cNvSpPr>
            <a:spLocks noGrp="1" noChangeArrowheads="1"/>
          </p:cNvSpPr>
          <p:nvPr>
            <p:ph type="body" idx="1"/>
          </p:nvPr>
        </p:nvSpPr>
        <p:spPr/>
        <p:txBody>
          <a:bodyPr/>
          <a:lstStyle/>
          <a:p>
            <a:pPr>
              <a:lnSpc>
                <a:spcPct val="90000"/>
              </a:lnSpc>
              <a:spcBef>
                <a:spcPts val="2513"/>
              </a:spcBef>
              <a:buClr>
                <a:schemeClr val="bg2">
                  <a:lumMod val="40000"/>
                  <a:lumOff val="60000"/>
                </a:schemeClr>
              </a:buClr>
            </a:pPr>
            <a:endParaRPr lang="fr-FR" b="1" dirty="0"/>
          </a:p>
        </p:txBody>
      </p:sp>
    </p:spTree>
    <p:extLst>
      <p:ext uri="{BB962C8B-B14F-4D97-AF65-F5344CB8AC3E}">
        <p14:creationId xmlns:p14="http://schemas.microsoft.com/office/powerpoint/2010/main" val="172024482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2E06236-C8D4-41C0-8B43-73FFB8ECC26D}" type="slidenum">
              <a:rPr lang="fr-FR"/>
              <a:pPr/>
              <a:t>26</a:t>
            </a:fld>
            <a:endParaRPr lang="fr-FR" dirty="0"/>
          </a:p>
        </p:txBody>
      </p:sp>
      <p:sp>
        <p:nvSpPr>
          <p:cNvPr id="1288194" name="Rectangle 2"/>
          <p:cNvSpPr>
            <a:spLocks noGrp="1" noRot="1" noChangeAspect="1" noChangeArrowheads="1" noTextEdit="1"/>
          </p:cNvSpPr>
          <p:nvPr>
            <p:ph type="sldImg"/>
          </p:nvPr>
        </p:nvSpPr>
        <p:spPr>
          <a:ln/>
        </p:spPr>
      </p:sp>
      <p:sp>
        <p:nvSpPr>
          <p:cNvPr id="1288195" name="Rectangle 3"/>
          <p:cNvSpPr>
            <a:spLocks noGrp="1" noChangeArrowheads="1"/>
          </p:cNvSpPr>
          <p:nvPr>
            <p:ph type="body" idx="1"/>
          </p:nvPr>
        </p:nvSpPr>
        <p:spPr/>
        <p:txBody>
          <a:bodyPr/>
          <a:lstStyle/>
          <a:p>
            <a:endParaRPr lang="fr-FR" dirty="0"/>
          </a:p>
        </p:txBody>
      </p:sp>
    </p:spTree>
    <p:extLst>
      <p:ext uri="{BB962C8B-B14F-4D97-AF65-F5344CB8AC3E}">
        <p14:creationId xmlns:p14="http://schemas.microsoft.com/office/powerpoint/2010/main" val="350894422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2E06236-C8D4-41C0-8B43-73FFB8ECC26D}" type="slidenum">
              <a:rPr lang="fr-FR"/>
              <a:pPr/>
              <a:t>27</a:t>
            </a:fld>
            <a:endParaRPr lang="fr-FR" dirty="0"/>
          </a:p>
        </p:txBody>
      </p:sp>
      <p:sp>
        <p:nvSpPr>
          <p:cNvPr id="1288194" name="Rectangle 2"/>
          <p:cNvSpPr>
            <a:spLocks noGrp="1" noRot="1" noChangeAspect="1" noChangeArrowheads="1" noTextEdit="1"/>
          </p:cNvSpPr>
          <p:nvPr>
            <p:ph type="sldImg"/>
          </p:nvPr>
        </p:nvSpPr>
        <p:spPr>
          <a:ln/>
        </p:spPr>
      </p:sp>
      <p:sp>
        <p:nvSpPr>
          <p:cNvPr id="1288195" name="Rectangle 3"/>
          <p:cNvSpPr>
            <a:spLocks noGrp="1" noChangeArrowheads="1"/>
          </p:cNvSpPr>
          <p:nvPr>
            <p:ph type="body" idx="1"/>
          </p:nvPr>
        </p:nvSpPr>
        <p:spPr/>
        <p:txBody>
          <a:bodyPr/>
          <a:lstStyle/>
          <a:p>
            <a:endParaRPr lang="fr-FR" dirty="0"/>
          </a:p>
        </p:txBody>
      </p:sp>
    </p:spTree>
    <p:extLst>
      <p:ext uri="{BB962C8B-B14F-4D97-AF65-F5344CB8AC3E}">
        <p14:creationId xmlns:p14="http://schemas.microsoft.com/office/powerpoint/2010/main" val="106724218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2E06236-C8D4-41C0-8B43-73FFB8ECC26D}" type="slidenum">
              <a:rPr lang="fr-FR"/>
              <a:pPr/>
              <a:t>28</a:t>
            </a:fld>
            <a:endParaRPr lang="fr-FR" dirty="0"/>
          </a:p>
        </p:txBody>
      </p:sp>
      <p:sp>
        <p:nvSpPr>
          <p:cNvPr id="1288194" name="Rectangle 2"/>
          <p:cNvSpPr>
            <a:spLocks noGrp="1" noRot="1" noChangeAspect="1" noChangeArrowheads="1" noTextEdit="1"/>
          </p:cNvSpPr>
          <p:nvPr>
            <p:ph type="sldImg"/>
          </p:nvPr>
        </p:nvSpPr>
        <p:spPr>
          <a:ln/>
        </p:spPr>
      </p:sp>
      <p:sp>
        <p:nvSpPr>
          <p:cNvPr id="1288195" name="Rectangle 3"/>
          <p:cNvSpPr>
            <a:spLocks noGrp="1" noChangeArrowheads="1"/>
          </p:cNvSpPr>
          <p:nvPr>
            <p:ph type="body" idx="1"/>
          </p:nvPr>
        </p:nvSpPr>
        <p:spPr/>
        <p:txBody>
          <a:bodyPr/>
          <a:lstStyle/>
          <a:p>
            <a:endParaRPr lang="fr-FR" dirty="0"/>
          </a:p>
        </p:txBody>
      </p:sp>
    </p:spTree>
    <p:extLst>
      <p:ext uri="{BB962C8B-B14F-4D97-AF65-F5344CB8AC3E}">
        <p14:creationId xmlns:p14="http://schemas.microsoft.com/office/powerpoint/2010/main" val="326232563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2E06236-C8D4-41C0-8B43-73FFB8ECC26D}" type="slidenum">
              <a:rPr lang="fr-FR"/>
              <a:pPr/>
              <a:t>29</a:t>
            </a:fld>
            <a:endParaRPr lang="fr-FR" dirty="0"/>
          </a:p>
        </p:txBody>
      </p:sp>
      <p:sp>
        <p:nvSpPr>
          <p:cNvPr id="1288194" name="Rectangle 2"/>
          <p:cNvSpPr>
            <a:spLocks noGrp="1" noRot="1" noChangeAspect="1" noChangeArrowheads="1" noTextEdit="1"/>
          </p:cNvSpPr>
          <p:nvPr>
            <p:ph type="sldImg"/>
          </p:nvPr>
        </p:nvSpPr>
        <p:spPr>
          <a:ln/>
        </p:spPr>
      </p:sp>
      <p:sp>
        <p:nvSpPr>
          <p:cNvPr id="1288195" name="Rectangle 3"/>
          <p:cNvSpPr>
            <a:spLocks noGrp="1" noChangeArrowheads="1"/>
          </p:cNvSpPr>
          <p:nvPr>
            <p:ph type="body" idx="1"/>
          </p:nvPr>
        </p:nvSpPr>
        <p:spPr/>
        <p:txBody>
          <a:bodyPr/>
          <a:lstStyle/>
          <a:p>
            <a:endParaRPr lang="fr-FR" dirty="0"/>
          </a:p>
        </p:txBody>
      </p:sp>
    </p:spTree>
    <p:extLst>
      <p:ext uri="{BB962C8B-B14F-4D97-AF65-F5344CB8AC3E}">
        <p14:creationId xmlns:p14="http://schemas.microsoft.com/office/powerpoint/2010/main" val="31146483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2E06236-C8D4-41C0-8B43-73FFB8ECC26D}" type="slidenum">
              <a:rPr lang="fr-FR"/>
              <a:pPr/>
              <a:t>3</a:t>
            </a:fld>
            <a:endParaRPr lang="fr-FR" dirty="0"/>
          </a:p>
        </p:txBody>
      </p:sp>
      <p:sp>
        <p:nvSpPr>
          <p:cNvPr id="1288194" name="Rectangle 2"/>
          <p:cNvSpPr>
            <a:spLocks noGrp="1" noRot="1" noChangeAspect="1" noChangeArrowheads="1" noTextEdit="1"/>
          </p:cNvSpPr>
          <p:nvPr>
            <p:ph type="sldImg"/>
          </p:nvPr>
        </p:nvSpPr>
        <p:spPr>
          <a:ln/>
        </p:spPr>
      </p:sp>
      <p:sp>
        <p:nvSpPr>
          <p:cNvPr id="1288195" name="Rectangle 3"/>
          <p:cNvSpPr>
            <a:spLocks noGrp="1" noChangeArrowheads="1"/>
          </p:cNvSpPr>
          <p:nvPr>
            <p:ph type="body" idx="1"/>
          </p:nvPr>
        </p:nvSpPr>
        <p:spPr/>
        <p:txBody>
          <a:bodyPr/>
          <a:lstStyle/>
          <a:p>
            <a:endParaRPr lang="fr-FR" baseline="0" dirty="0"/>
          </a:p>
          <a:p>
            <a:endParaRPr lang="fr-FR" baseline="0" dirty="0"/>
          </a:p>
          <a:p>
            <a:endParaRPr lang="en-CA" baseline="0" dirty="0"/>
          </a:p>
        </p:txBody>
      </p:sp>
    </p:spTree>
    <p:extLst>
      <p:ext uri="{BB962C8B-B14F-4D97-AF65-F5344CB8AC3E}">
        <p14:creationId xmlns:p14="http://schemas.microsoft.com/office/powerpoint/2010/main" val="318635145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2E06236-C8D4-41C0-8B43-73FFB8ECC26D}" type="slidenum">
              <a:rPr lang="fr-FR">
                <a:solidFill>
                  <a:prstClr val="black"/>
                </a:solidFill>
              </a:rPr>
              <a:pPr/>
              <a:t>30</a:t>
            </a:fld>
            <a:endParaRPr lang="fr-FR">
              <a:solidFill>
                <a:prstClr val="black"/>
              </a:solidFill>
            </a:endParaRPr>
          </a:p>
        </p:txBody>
      </p:sp>
      <p:sp>
        <p:nvSpPr>
          <p:cNvPr id="1288194" name="Rectangle 2"/>
          <p:cNvSpPr>
            <a:spLocks noGrp="1" noRot="1" noChangeAspect="1" noChangeArrowheads="1" noTextEdit="1"/>
          </p:cNvSpPr>
          <p:nvPr>
            <p:ph type="sldImg"/>
          </p:nvPr>
        </p:nvSpPr>
        <p:spPr>
          <a:ln/>
        </p:spPr>
      </p:sp>
      <p:sp>
        <p:nvSpPr>
          <p:cNvPr id="1288195" name="Rectangle 3"/>
          <p:cNvSpPr>
            <a:spLocks noGrp="1" noChangeArrowheads="1"/>
          </p:cNvSpPr>
          <p:nvPr>
            <p:ph type="body" idx="1"/>
          </p:nvPr>
        </p:nvSpPr>
        <p:spPr/>
        <p:txBody>
          <a:bodyPr/>
          <a:lstStyle/>
          <a:p>
            <a:pPr marL="239338" indent="-239338"/>
            <a:endParaRPr lang="fr-FR" dirty="0"/>
          </a:p>
        </p:txBody>
      </p:sp>
    </p:spTree>
    <p:extLst>
      <p:ext uri="{BB962C8B-B14F-4D97-AF65-F5344CB8AC3E}">
        <p14:creationId xmlns:p14="http://schemas.microsoft.com/office/powerpoint/2010/main" val="17257186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2E06236-C8D4-41C0-8B43-73FFB8ECC26D}" type="slidenum">
              <a:rPr lang="fr-FR"/>
              <a:pPr/>
              <a:t>4</a:t>
            </a:fld>
            <a:endParaRPr lang="fr-FR"/>
          </a:p>
        </p:txBody>
      </p:sp>
      <p:sp>
        <p:nvSpPr>
          <p:cNvPr id="1288194" name="Rectangle 2"/>
          <p:cNvSpPr>
            <a:spLocks noGrp="1" noRot="1" noChangeAspect="1" noChangeArrowheads="1" noTextEdit="1"/>
          </p:cNvSpPr>
          <p:nvPr>
            <p:ph type="sldImg"/>
          </p:nvPr>
        </p:nvSpPr>
        <p:spPr>
          <a:ln/>
        </p:spPr>
      </p:sp>
      <p:sp>
        <p:nvSpPr>
          <p:cNvPr id="1288195" name="Rectangle 3"/>
          <p:cNvSpPr>
            <a:spLocks noGrp="1" noChangeArrowheads="1"/>
          </p:cNvSpPr>
          <p:nvPr>
            <p:ph type="body" idx="1"/>
          </p:nvPr>
        </p:nvSpPr>
        <p:spPr/>
        <p:txBody>
          <a:bodyPr/>
          <a:lstStyle/>
          <a:p>
            <a:endParaRPr lang="fr-FR" dirty="0"/>
          </a:p>
        </p:txBody>
      </p:sp>
    </p:spTree>
    <p:extLst>
      <p:ext uri="{BB962C8B-B14F-4D97-AF65-F5344CB8AC3E}">
        <p14:creationId xmlns:p14="http://schemas.microsoft.com/office/powerpoint/2010/main" val="33030799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2E06236-C8D4-41C0-8B43-73FFB8ECC26D}" type="slidenum">
              <a:rPr lang="fr-FR"/>
              <a:pPr/>
              <a:t>5</a:t>
            </a:fld>
            <a:endParaRPr lang="fr-FR" dirty="0"/>
          </a:p>
        </p:txBody>
      </p:sp>
      <p:sp>
        <p:nvSpPr>
          <p:cNvPr id="1288194" name="Rectangle 2"/>
          <p:cNvSpPr>
            <a:spLocks noGrp="1" noRot="1" noChangeAspect="1" noChangeArrowheads="1" noTextEdit="1"/>
          </p:cNvSpPr>
          <p:nvPr>
            <p:ph type="sldImg"/>
          </p:nvPr>
        </p:nvSpPr>
        <p:spPr>
          <a:ln/>
        </p:spPr>
      </p:sp>
      <p:sp>
        <p:nvSpPr>
          <p:cNvPr id="1288195" name="Rectangle 3"/>
          <p:cNvSpPr>
            <a:spLocks noGrp="1" noChangeArrowheads="1"/>
          </p:cNvSpPr>
          <p:nvPr>
            <p:ph type="body" idx="1"/>
          </p:nvPr>
        </p:nvSpPr>
        <p:spPr/>
        <p:txBody>
          <a:bodyPr/>
          <a:lstStyle/>
          <a:p>
            <a:endParaRPr lang="fr-FR" b="1" i="1" dirty="0"/>
          </a:p>
        </p:txBody>
      </p:sp>
    </p:spTree>
    <p:extLst>
      <p:ext uri="{BB962C8B-B14F-4D97-AF65-F5344CB8AC3E}">
        <p14:creationId xmlns:p14="http://schemas.microsoft.com/office/powerpoint/2010/main" val="4058394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2E06236-C8D4-41C0-8B43-73FFB8ECC26D}" type="slidenum">
              <a:rPr lang="fr-FR"/>
              <a:pPr/>
              <a:t>6</a:t>
            </a:fld>
            <a:endParaRPr lang="fr-FR" dirty="0"/>
          </a:p>
        </p:txBody>
      </p:sp>
      <p:sp>
        <p:nvSpPr>
          <p:cNvPr id="1288194" name="Rectangle 2"/>
          <p:cNvSpPr>
            <a:spLocks noGrp="1" noRot="1" noChangeAspect="1" noChangeArrowheads="1" noTextEdit="1"/>
          </p:cNvSpPr>
          <p:nvPr>
            <p:ph type="sldImg"/>
          </p:nvPr>
        </p:nvSpPr>
        <p:spPr>
          <a:ln/>
        </p:spPr>
      </p:sp>
      <p:sp>
        <p:nvSpPr>
          <p:cNvPr id="1288195" name="Rectangle 3"/>
          <p:cNvSpPr>
            <a:spLocks noGrp="1" noChangeArrowheads="1"/>
          </p:cNvSpPr>
          <p:nvPr>
            <p:ph type="body" idx="1"/>
          </p:nvPr>
        </p:nvSpPr>
        <p:spPr/>
        <p:txBody>
          <a:bodyPr/>
          <a:lstStyle/>
          <a:p>
            <a:endParaRPr lang="fr-FR" dirty="0"/>
          </a:p>
        </p:txBody>
      </p:sp>
    </p:spTree>
    <p:extLst>
      <p:ext uri="{BB962C8B-B14F-4D97-AF65-F5344CB8AC3E}">
        <p14:creationId xmlns:p14="http://schemas.microsoft.com/office/powerpoint/2010/main" val="24384572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2E06236-C8D4-41C0-8B43-73FFB8ECC26D}" type="slidenum">
              <a:rPr lang="fr-FR"/>
              <a:pPr/>
              <a:t>7</a:t>
            </a:fld>
            <a:endParaRPr lang="fr-FR" dirty="0"/>
          </a:p>
        </p:txBody>
      </p:sp>
      <p:sp>
        <p:nvSpPr>
          <p:cNvPr id="1288194" name="Rectangle 2"/>
          <p:cNvSpPr>
            <a:spLocks noGrp="1" noRot="1" noChangeAspect="1" noChangeArrowheads="1" noTextEdit="1"/>
          </p:cNvSpPr>
          <p:nvPr>
            <p:ph type="sldImg"/>
          </p:nvPr>
        </p:nvSpPr>
        <p:spPr>
          <a:ln/>
        </p:spPr>
      </p:sp>
      <p:sp>
        <p:nvSpPr>
          <p:cNvPr id="1288195" name="Rectangle 3"/>
          <p:cNvSpPr>
            <a:spLocks noGrp="1" noChangeArrowheads="1"/>
          </p:cNvSpPr>
          <p:nvPr>
            <p:ph type="body" idx="1"/>
          </p:nvPr>
        </p:nvSpPr>
        <p:spPr/>
        <p:txBody>
          <a:bodyPr/>
          <a:lstStyle/>
          <a:p>
            <a:pPr defTabSz="957468">
              <a:defRPr/>
            </a:pPr>
            <a:endParaRPr lang="fr-FR" dirty="0"/>
          </a:p>
        </p:txBody>
      </p:sp>
    </p:spTree>
    <p:extLst>
      <p:ext uri="{BB962C8B-B14F-4D97-AF65-F5344CB8AC3E}">
        <p14:creationId xmlns:p14="http://schemas.microsoft.com/office/powerpoint/2010/main" val="19223016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2E06236-C8D4-41C0-8B43-73FFB8ECC26D}" type="slidenum">
              <a:rPr lang="fr-FR"/>
              <a:pPr/>
              <a:t>8</a:t>
            </a:fld>
            <a:endParaRPr lang="fr-FR" dirty="0"/>
          </a:p>
        </p:txBody>
      </p:sp>
      <p:sp>
        <p:nvSpPr>
          <p:cNvPr id="1288194" name="Rectangle 2"/>
          <p:cNvSpPr>
            <a:spLocks noGrp="1" noRot="1" noChangeAspect="1" noChangeArrowheads="1" noTextEdit="1"/>
          </p:cNvSpPr>
          <p:nvPr>
            <p:ph type="sldImg"/>
          </p:nvPr>
        </p:nvSpPr>
        <p:spPr>
          <a:ln/>
        </p:spPr>
      </p:sp>
      <p:sp>
        <p:nvSpPr>
          <p:cNvPr id="1288195" name="Rectangle 3"/>
          <p:cNvSpPr>
            <a:spLocks noGrp="1" noChangeArrowheads="1"/>
          </p:cNvSpPr>
          <p:nvPr>
            <p:ph type="body" idx="1"/>
          </p:nvPr>
        </p:nvSpPr>
        <p:spPr/>
        <p:txBody>
          <a:bodyPr/>
          <a:lstStyle/>
          <a:p>
            <a:endParaRPr lang="fr-CA" sz="1300" dirty="0">
              <a:effectLst>
                <a:outerShdw blurRad="38100" dist="38100" dir="2700000" algn="tl">
                  <a:srgbClr val="000000">
                    <a:alpha val="43137"/>
                  </a:srgbClr>
                </a:outerShdw>
              </a:effectLst>
              <a:latin typeface="Arial" pitchFamily="34" charset="0"/>
              <a:cs typeface="Arial" pitchFamily="34" charset="0"/>
            </a:endParaRPr>
          </a:p>
        </p:txBody>
      </p:sp>
    </p:spTree>
    <p:extLst>
      <p:ext uri="{BB962C8B-B14F-4D97-AF65-F5344CB8AC3E}">
        <p14:creationId xmlns:p14="http://schemas.microsoft.com/office/powerpoint/2010/main" val="3617907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2E06236-C8D4-41C0-8B43-73FFB8ECC26D}" type="slidenum">
              <a:rPr lang="fr-FR"/>
              <a:pPr/>
              <a:t>9</a:t>
            </a:fld>
            <a:endParaRPr lang="fr-FR" dirty="0"/>
          </a:p>
        </p:txBody>
      </p:sp>
      <p:sp>
        <p:nvSpPr>
          <p:cNvPr id="1288194" name="Rectangle 2"/>
          <p:cNvSpPr>
            <a:spLocks noGrp="1" noRot="1" noChangeAspect="1" noChangeArrowheads="1" noTextEdit="1"/>
          </p:cNvSpPr>
          <p:nvPr>
            <p:ph type="sldImg"/>
          </p:nvPr>
        </p:nvSpPr>
        <p:spPr>
          <a:ln/>
        </p:spPr>
      </p:sp>
      <p:sp>
        <p:nvSpPr>
          <p:cNvPr id="1288195" name="Rectangle 3"/>
          <p:cNvSpPr>
            <a:spLocks noGrp="1" noChangeArrowheads="1"/>
          </p:cNvSpPr>
          <p:nvPr>
            <p:ph type="body" idx="1"/>
          </p:nvPr>
        </p:nvSpPr>
        <p:spPr/>
        <p:txBody>
          <a:bodyPr/>
          <a:lstStyle/>
          <a:p>
            <a:endParaRPr lang="fr-FR" dirty="0"/>
          </a:p>
        </p:txBody>
      </p:sp>
    </p:spTree>
    <p:extLst>
      <p:ext uri="{BB962C8B-B14F-4D97-AF65-F5344CB8AC3E}">
        <p14:creationId xmlns:p14="http://schemas.microsoft.com/office/powerpoint/2010/main" val="30003468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2">
        <a:schemeClr val="bg2"/>
      </p:bgRef>
    </p:bg>
    <p:spTree>
      <p:nvGrpSpPr>
        <p:cNvPr id="1" name=""/>
        <p:cNvGrpSpPr/>
        <p:nvPr/>
      </p:nvGrpSpPr>
      <p:grpSpPr>
        <a:xfrm>
          <a:off x="0" y="0"/>
          <a:ext cx="0" cy="0"/>
          <a:chOff x="0" y="0"/>
          <a:chExt cx="0" cy="0"/>
        </a:xfrm>
      </p:grpSpPr>
      <p:sp>
        <p:nvSpPr>
          <p:cNvPr id="9" name="Titr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a:t>Cliquez pour modifier le style du titre</a:t>
            </a:r>
            <a:endParaRPr kumimoji="0" lang="en-US"/>
          </a:p>
        </p:txBody>
      </p:sp>
      <p:sp>
        <p:nvSpPr>
          <p:cNvPr id="17" name="Sous-titr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a:t>Cliquez pour modifier le style des sous-titres du masque</a:t>
            </a:r>
            <a:endParaRPr kumimoji="0" lang="en-US"/>
          </a:p>
        </p:txBody>
      </p:sp>
      <p:sp>
        <p:nvSpPr>
          <p:cNvPr id="30" name="Espace réservé de la date 29"/>
          <p:cNvSpPr>
            <a:spLocks noGrp="1"/>
          </p:cNvSpPr>
          <p:nvPr>
            <p:ph type="dt" sz="half" idx="10"/>
          </p:nvPr>
        </p:nvSpPr>
        <p:spPr/>
        <p:txBody>
          <a:bodyPr/>
          <a:lstStyle/>
          <a:p>
            <a:fld id="{DD544103-4BF6-4A87-9EBC-C84913AFCCE5}" type="datetime10">
              <a:rPr lang="fr-FR" smtClean="0"/>
              <a:t>06:39</a:t>
            </a:fld>
            <a:endParaRPr lang="fr-FR"/>
          </a:p>
        </p:txBody>
      </p:sp>
      <p:sp>
        <p:nvSpPr>
          <p:cNvPr id="19" name="Espace réservé du pied de page 18"/>
          <p:cNvSpPr>
            <a:spLocks noGrp="1"/>
          </p:cNvSpPr>
          <p:nvPr>
            <p:ph type="ftr" sz="quarter" idx="11"/>
          </p:nvPr>
        </p:nvSpPr>
        <p:spPr/>
        <p:txBody>
          <a:bodyPr/>
          <a:lstStyle/>
          <a:p>
            <a:endParaRPr lang="fr-FR"/>
          </a:p>
        </p:txBody>
      </p:sp>
      <p:sp>
        <p:nvSpPr>
          <p:cNvPr id="27" name="Espace réservé du numéro de diapositive 26"/>
          <p:cNvSpPr>
            <a:spLocks noGrp="1"/>
          </p:cNvSpPr>
          <p:nvPr>
            <p:ph type="sldNum" sz="quarter" idx="12"/>
          </p:nvPr>
        </p:nvSpPr>
        <p:spPr/>
        <p:txBody>
          <a:bodyPr/>
          <a:lstStyle/>
          <a:p>
            <a:fld id="{0E8BC1D6-906C-4B40-99AE-5BD2D4C3F0C6}"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F5EA470A-6274-41D5-8D14-95BAC946E71A}" type="datetime10">
              <a:rPr lang="fr-FR" smtClean="0"/>
              <a:t>06:39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BD2C02A-6188-411D-83B6-99420884AAC3}"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914401"/>
            <a:ext cx="2057400" cy="5211763"/>
          </a:xfrm>
        </p:spPr>
        <p:txBody>
          <a:bodyPr vert="eaVert"/>
          <a:lstStyle/>
          <a:p>
            <a:r>
              <a:rPr kumimoji="0" lang="fr-FR"/>
              <a:t>Cliquez pour modifier le style du titre</a:t>
            </a:r>
            <a:endParaRPr kumimoji="0" lang="en-US"/>
          </a:p>
        </p:txBody>
      </p:sp>
      <p:sp>
        <p:nvSpPr>
          <p:cNvPr id="3" name="Espace réservé du texte vertical 2"/>
          <p:cNvSpPr>
            <a:spLocks noGrp="1"/>
          </p:cNvSpPr>
          <p:nvPr>
            <p:ph type="body" orient="vert" idx="1"/>
          </p:nvPr>
        </p:nvSpPr>
        <p:spPr>
          <a:xfrm>
            <a:off x="457200" y="914401"/>
            <a:ext cx="6019800" cy="5211763"/>
          </a:xfrm>
        </p:spPr>
        <p:txBody>
          <a:bodyPr vert="eaVer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0F412092-7267-4EAE-A983-633EBF3121CB}" type="datetime10">
              <a:rPr lang="fr-FR" smtClean="0"/>
              <a:t>06:39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A799F0E-8BFC-4B7F-991E-DDD7DB0EE09A}"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C518F0C5-16C3-4E1C-83ED-D83DC8605132}" type="datetime10">
              <a:rPr lang="fr-FR" smtClean="0"/>
              <a:t>06:39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EE9DB04-DEBA-4F5A-AE75-2C003DA010F1}"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a:t>Cliquez pour modifier le style du titre</a:t>
            </a:r>
            <a:endParaRPr kumimoji="0" lang="en-US"/>
          </a:p>
        </p:txBody>
      </p:sp>
      <p:sp>
        <p:nvSpPr>
          <p:cNvPr id="3" name="Espace réservé du texte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a:t>Cliquez pour modifier les styles du texte du masque</a:t>
            </a:r>
          </a:p>
        </p:txBody>
      </p:sp>
      <p:sp>
        <p:nvSpPr>
          <p:cNvPr id="4" name="Espace réservé de la date 3"/>
          <p:cNvSpPr>
            <a:spLocks noGrp="1"/>
          </p:cNvSpPr>
          <p:nvPr>
            <p:ph type="dt" sz="half" idx="10"/>
          </p:nvPr>
        </p:nvSpPr>
        <p:spPr/>
        <p:txBody>
          <a:bodyPr/>
          <a:lstStyle/>
          <a:p>
            <a:fld id="{D6E97E47-BC15-4B60-AFA1-AD2D92114EBD}" type="datetime10">
              <a:rPr lang="fr-FR" smtClean="0"/>
              <a:t>06:39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26A968C-EBCE-4711-A4F4-483E05929872}"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p>
            <a:r>
              <a:rPr kumimoji="0" lang="fr-FR"/>
              <a:t>Cliquez pour modifier le style du titre</a:t>
            </a:r>
            <a:endParaRPr kumimoji="0" lang="en-US"/>
          </a:p>
        </p:txBody>
      </p:sp>
      <p:sp>
        <p:nvSpPr>
          <p:cNvPr id="3" name="Espace réservé du contenu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u contenu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5" name="Espace réservé de la date 4"/>
          <p:cNvSpPr>
            <a:spLocks noGrp="1"/>
          </p:cNvSpPr>
          <p:nvPr>
            <p:ph type="dt" sz="half" idx="10"/>
          </p:nvPr>
        </p:nvSpPr>
        <p:spPr/>
        <p:txBody>
          <a:bodyPr/>
          <a:lstStyle/>
          <a:p>
            <a:fld id="{F1721BD5-2275-4B92-A0EF-FAF14C9A0EEC}" type="datetime10">
              <a:rPr lang="fr-FR" smtClean="0"/>
              <a:t>06:39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3355E08-600B-47DA-843E-E0DE75C846BC}"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tIns="45720" anchor="b"/>
          <a:lstStyle>
            <a:lvl1pPr>
              <a:defRPr/>
            </a:lvl1pPr>
          </a:lstStyle>
          <a:p>
            <a:r>
              <a:rPr kumimoji="0" lang="fr-FR"/>
              <a:t>Cliquez pour modifier le style du titre</a:t>
            </a:r>
            <a:endParaRPr kumimoji="0" lang="en-US"/>
          </a:p>
        </p:txBody>
      </p:sp>
      <p:sp>
        <p:nvSpPr>
          <p:cNvPr id="3" name="Espace réservé du texte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a:t>Cliquez pour modifier les styles du texte du masque</a:t>
            </a:r>
          </a:p>
        </p:txBody>
      </p:sp>
      <p:sp>
        <p:nvSpPr>
          <p:cNvPr id="4" name="Espace réservé du texte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a:t>Cliquez pour modifier les styles du texte du masque</a:t>
            </a:r>
          </a:p>
        </p:txBody>
      </p:sp>
      <p:sp>
        <p:nvSpPr>
          <p:cNvPr id="5" name="Espace réservé du contenu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6" name="Espace réservé du contenu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7" name="Espace réservé de la date 6"/>
          <p:cNvSpPr>
            <a:spLocks noGrp="1"/>
          </p:cNvSpPr>
          <p:nvPr>
            <p:ph type="dt" sz="half" idx="10"/>
          </p:nvPr>
        </p:nvSpPr>
        <p:spPr/>
        <p:txBody>
          <a:bodyPr/>
          <a:lstStyle/>
          <a:p>
            <a:fld id="{6DC65CF1-0A8F-4CA0-9CE4-9A374AFD5EB8}" type="datetime10">
              <a:rPr lang="fr-FR" smtClean="0"/>
              <a:t>06:39</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50492A94-6BA6-493E-9843-DD5DAE58B76F}"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fr-FR"/>
              <a:t>Cliquez pour modifier le style du titre</a:t>
            </a:r>
            <a:endParaRPr kumimoji="0" lang="en-US"/>
          </a:p>
        </p:txBody>
      </p:sp>
      <p:sp>
        <p:nvSpPr>
          <p:cNvPr id="3" name="Espace réservé de la date 2"/>
          <p:cNvSpPr>
            <a:spLocks noGrp="1"/>
          </p:cNvSpPr>
          <p:nvPr>
            <p:ph type="dt" sz="half" idx="10"/>
          </p:nvPr>
        </p:nvSpPr>
        <p:spPr/>
        <p:txBody>
          <a:bodyPr/>
          <a:lstStyle/>
          <a:p>
            <a:fld id="{38ACA50C-1442-4A3D-B1D9-56A016DB9696}" type="datetime10">
              <a:rPr lang="fr-FR" smtClean="0"/>
              <a:t>06:39</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0400AF9E-3612-41DF-8193-6ED3637A5BA6}"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B1A6707B-F19D-45F5-802A-7CC2AC9322C1}" type="datetime10">
              <a:rPr lang="fr-FR" smtClean="0"/>
              <a:t>06:39</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9B72B794-3061-42C8-B679-CD80AD95A406}"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r-FR"/>
              <a:t>Cliquez pour modifier le style du titre</a:t>
            </a:r>
            <a:endParaRPr kumimoji="0" lang="en-US"/>
          </a:p>
        </p:txBody>
      </p:sp>
      <p:sp>
        <p:nvSpPr>
          <p:cNvPr id="3" name="Espace réservé du texte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r-FR"/>
              <a:t>Cliquez pour modifier les styles du texte du masque</a:t>
            </a:r>
          </a:p>
        </p:txBody>
      </p:sp>
      <p:sp>
        <p:nvSpPr>
          <p:cNvPr id="4" name="Espace réservé du contenu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5" name="Espace réservé de la date 4"/>
          <p:cNvSpPr>
            <a:spLocks noGrp="1"/>
          </p:cNvSpPr>
          <p:nvPr>
            <p:ph type="dt" sz="half" idx="10"/>
          </p:nvPr>
        </p:nvSpPr>
        <p:spPr/>
        <p:txBody>
          <a:bodyPr/>
          <a:lstStyle/>
          <a:p>
            <a:fld id="{B6E1C568-56DA-4B69-A317-AFC436FC8A93}" type="datetime10">
              <a:rPr lang="fr-FR" smtClean="0"/>
              <a:t>06:39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C3FF8FC-C7C6-44ED-B168-254C35482A00}"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Rogner et arrondir un rectangle à un seul coin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le rect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r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fr-FR"/>
              <a:t>Cliquez pour modifier le style du titre</a:t>
            </a:r>
            <a:endParaRPr kumimoji="0" lang="en-US"/>
          </a:p>
        </p:txBody>
      </p:sp>
      <p:sp>
        <p:nvSpPr>
          <p:cNvPr id="4" name="Espace réservé du texte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r-FR"/>
              <a:t>Cliquez pour modifier les styles du texte du masque</a:t>
            </a:r>
          </a:p>
        </p:txBody>
      </p:sp>
      <p:sp>
        <p:nvSpPr>
          <p:cNvPr id="5" name="Espace réservé de la date 4"/>
          <p:cNvSpPr>
            <a:spLocks noGrp="1"/>
          </p:cNvSpPr>
          <p:nvPr>
            <p:ph type="dt" sz="half" idx="10"/>
          </p:nvPr>
        </p:nvSpPr>
        <p:spPr/>
        <p:txBody>
          <a:bodyPr/>
          <a:lstStyle/>
          <a:p>
            <a:fld id="{9CFA684B-88DB-433B-8297-70EFC2FD64F8}" type="datetime10">
              <a:rPr lang="fr-FR" smtClean="0"/>
              <a:t>06:39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a:xfrm>
            <a:off x="8077200" y="6356350"/>
            <a:ext cx="609600" cy="365125"/>
          </a:xfrm>
        </p:spPr>
        <p:txBody>
          <a:bodyPr/>
          <a:lstStyle/>
          <a:p>
            <a:fld id="{06D77623-ABF3-40FC-BCFC-35E815F0DB91}" type="slidenum">
              <a:rPr lang="fr-FR" smtClean="0"/>
              <a:pPr/>
              <a:t>‹N°›</a:t>
            </a:fld>
            <a:endParaRPr lang="fr-FR"/>
          </a:p>
        </p:txBody>
      </p:sp>
      <p:sp>
        <p:nvSpPr>
          <p:cNvPr id="3" name="Espace réservé pour une imag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r-FR"/>
              <a:t>Cliquez sur l'icône pour ajouter une image</a:t>
            </a:r>
            <a:endParaRPr kumimoji="0" lang="en-US" dirty="0"/>
          </a:p>
        </p:txBody>
      </p:sp>
      <p:sp>
        <p:nvSpPr>
          <p:cNvPr id="10" name="Forme libre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orme libre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orme libre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orme libre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Espace réservé du titre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fr-FR"/>
              <a:t>Cliquez pour modifier le style du titre</a:t>
            </a:r>
            <a:endParaRPr kumimoji="0" lang="en-US"/>
          </a:p>
        </p:txBody>
      </p:sp>
      <p:sp>
        <p:nvSpPr>
          <p:cNvPr id="30" name="Espace réservé du texte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fr-FR"/>
              <a:t>Cliquez pour modifier les styles du texte du masque</a:t>
            </a:r>
          </a:p>
          <a:p>
            <a:pPr lvl="1" eaLnBrk="1" latinLnBrk="0" hangingPunct="1"/>
            <a:r>
              <a:rPr kumimoji="0" lang="fr-FR"/>
              <a:t>Deuxième niveau</a:t>
            </a:r>
          </a:p>
          <a:p>
            <a:pPr lvl="2" eaLnBrk="1" latinLnBrk="0" hangingPunct="1"/>
            <a:r>
              <a:rPr kumimoji="0" lang="fr-FR"/>
              <a:t>Troisième niveau</a:t>
            </a:r>
          </a:p>
          <a:p>
            <a:pPr lvl="3" eaLnBrk="1" latinLnBrk="0" hangingPunct="1"/>
            <a:r>
              <a:rPr kumimoji="0" lang="fr-FR"/>
              <a:t>Quatrième niveau</a:t>
            </a:r>
          </a:p>
          <a:p>
            <a:pPr lvl="4" eaLnBrk="1" latinLnBrk="0" hangingPunct="1"/>
            <a:r>
              <a:rPr kumimoji="0" lang="fr-FR"/>
              <a:t>Cinquième niveau</a:t>
            </a:r>
            <a:endParaRPr kumimoji="0" lang="en-US"/>
          </a:p>
        </p:txBody>
      </p:sp>
      <p:sp>
        <p:nvSpPr>
          <p:cNvPr id="10" name="Espace réservé de la date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90815A8-6EA4-4C57-A4E9-A3B63CADCC00}" type="datetime10">
              <a:rPr lang="fr-FR" smtClean="0"/>
              <a:t>06:39</a:t>
            </a:fld>
            <a:endParaRPr lang="fr-FR"/>
          </a:p>
        </p:txBody>
      </p:sp>
      <p:sp>
        <p:nvSpPr>
          <p:cNvPr id="22" name="Espace réservé du pied de page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r-FR"/>
          </a:p>
        </p:txBody>
      </p:sp>
      <p:sp>
        <p:nvSpPr>
          <p:cNvPr id="18" name="Espace réservé du numéro de diapositiv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91D3AB32-615F-4643-BEB0-A8AE57DDBE8D}" type="slidenum">
              <a:rPr lang="fr-FR" smtClean="0"/>
              <a:pPr/>
              <a:t>‹N°›</a:t>
            </a:fld>
            <a:endParaRPr lang="fr-FR"/>
          </a:p>
        </p:txBody>
      </p:sp>
      <p:grpSp>
        <p:nvGrpSpPr>
          <p:cNvPr id="2" name="Groupe 1"/>
          <p:cNvGrpSpPr/>
          <p:nvPr/>
        </p:nvGrpSpPr>
        <p:grpSpPr>
          <a:xfrm>
            <a:off x="-19017" y="202408"/>
            <a:ext cx="9180548" cy="649224"/>
            <a:chOff x="-19045" y="216550"/>
            <a:chExt cx="9180548" cy="649224"/>
          </a:xfrm>
        </p:grpSpPr>
        <p:sp>
          <p:nvSpPr>
            <p:cNvPr id="12" name="Forme lib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orme lib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50" r:id="rId1"/>
    <p:sldLayoutId id="2147483751" r:id="rId2"/>
    <p:sldLayoutId id="2147483752" r:id="rId3"/>
    <p:sldLayoutId id="2147483753" r:id="rId4"/>
    <p:sldLayoutId id="2147483754" r:id="rId5"/>
    <p:sldLayoutId id="2147483755" r:id="rId6"/>
    <p:sldLayoutId id="2147483756" r:id="rId7"/>
    <p:sldLayoutId id="2147483757" r:id="rId8"/>
    <p:sldLayoutId id="2147483758" r:id="rId9"/>
    <p:sldLayoutId id="2147483759" r:id="rId10"/>
    <p:sldLayoutId id="2147483760" r:id="rId11"/>
  </p:sldLayoutIdLst>
  <p:hf sldNum="0" hdr="0" ftr="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tags" Target="../tags/tag8.xml"/><Relationship Id="rId3" Type="http://schemas.openxmlformats.org/officeDocument/2006/relationships/tags" Target="../tags/tag3.xml"/><Relationship Id="rId7" Type="http://schemas.openxmlformats.org/officeDocument/2006/relationships/tags" Target="../tags/tag7.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tags" Target="../tags/tag6.xml"/><Relationship Id="rId11" Type="http://schemas.openxmlformats.org/officeDocument/2006/relationships/notesSlide" Target="../notesSlides/notesSlide1.xml"/><Relationship Id="rId5" Type="http://schemas.openxmlformats.org/officeDocument/2006/relationships/tags" Target="../tags/tag5.xml"/><Relationship Id="rId10" Type="http://schemas.openxmlformats.org/officeDocument/2006/relationships/slideLayout" Target="../slideLayouts/slideLayout1.xml"/><Relationship Id="rId4" Type="http://schemas.openxmlformats.org/officeDocument/2006/relationships/tags" Target="../tags/tag4.xml"/><Relationship Id="rId9" Type="http://schemas.openxmlformats.org/officeDocument/2006/relationships/tags" Target="../tags/tag9.xml"/></Relationships>
</file>

<file path=ppt/slides/_rels/slide10.xml.rels><?xml version="1.0" encoding="UTF-8" standalone="yes"?>
<Relationships xmlns="http://schemas.openxmlformats.org/package/2006/relationships"><Relationship Id="rId8" Type="http://schemas.openxmlformats.org/officeDocument/2006/relationships/tags" Target="../tags/tag72.xml"/><Relationship Id="rId3" Type="http://schemas.openxmlformats.org/officeDocument/2006/relationships/tags" Target="../tags/tag67.xml"/><Relationship Id="rId7" Type="http://schemas.openxmlformats.org/officeDocument/2006/relationships/tags" Target="../tags/tag71.xml"/><Relationship Id="rId2" Type="http://schemas.openxmlformats.org/officeDocument/2006/relationships/tags" Target="../tags/tag66.xml"/><Relationship Id="rId1" Type="http://schemas.openxmlformats.org/officeDocument/2006/relationships/tags" Target="../tags/tag65.xml"/><Relationship Id="rId6" Type="http://schemas.openxmlformats.org/officeDocument/2006/relationships/tags" Target="../tags/tag70.xml"/><Relationship Id="rId5" Type="http://schemas.openxmlformats.org/officeDocument/2006/relationships/tags" Target="../tags/tag69.xml"/><Relationship Id="rId10" Type="http://schemas.openxmlformats.org/officeDocument/2006/relationships/notesSlide" Target="../notesSlides/notesSlide10.xml"/><Relationship Id="rId4" Type="http://schemas.openxmlformats.org/officeDocument/2006/relationships/tags" Target="../tags/tag68.xml"/><Relationship Id="rId9"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8" Type="http://schemas.openxmlformats.org/officeDocument/2006/relationships/notesSlide" Target="../notesSlides/notesSlide11.xml"/><Relationship Id="rId3" Type="http://schemas.openxmlformats.org/officeDocument/2006/relationships/tags" Target="../tags/tag75.xml"/><Relationship Id="rId7" Type="http://schemas.openxmlformats.org/officeDocument/2006/relationships/slideLayout" Target="../slideLayouts/slideLayout1.xml"/><Relationship Id="rId2" Type="http://schemas.openxmlformats.org/officeDocument/2006/relationships/tags" Target="../tags/tag74.xml"/><Relationship Id="rId1" Type="http://schemas.openxmlformats.org/officeDocument/2006/relationships/tags" Target="../tags/tag73.xml"/><Relationship Id="rId6" Type="http://schemas.openxmlformats.org/officeDocument/2006/relationships/tags" Target="../tags/tag78.xml"/><Relationship Id="rId5" Type="http://schemas.openxmlformats.org/officeDocument/2006/relationships/tags" Target="../tags/tag77.xml"/><Relationship Id="rId4" Type="http://schemas.openxmlformats.org/officeDocument/2006/relationships/tags" Target="../tags/tag76.xml"/></Relationships>
</file>

<file path=ppt/slides/_rels/slide12.xml.rels><?xml version="1.0" encoding="UTF-8" standalone="yes"?>
<Relationships xmlns="http://schemas.openxmlformats.org/package/2006/relationships"><Relationship Id="rId8" Type="http://schemas.openxmlformats.org/officeDocument/2006/relationships/notesSlide" Target="../notesSlides/notesSlide12.xml"/><Relationship Id="rId3" Type="http://schemas.openxmlformats.org/officeDocument/2006/relationships/tags" Target="../tags/tag81.xml"/><Relationship Id="rId7" Type="http://schemas.openxmlformats.org/officeDocument/2006/relationships/slideLayout" Target="../slideLayouts/slideLayout1.xml"/><Relationship Id="rId2" Type="http://schemas.openxmlformats.org/officeDocument/2006/relationships/tags" Target="../tags/tag80.xml"/><Relationship Id="rId1" Type="http://schemas.openxmlformats.org/officeDocument/2006/relationships/tags" Target="../tags/tag79.xml"/><Relationship Id="rId6" Type="http://schemas.openxmlformats.org/officeDocument/2006/relationships/tags" Target="../tags/tag84.xml"/><Relationship Id="rId5" Type="http://schemas.openxmlformats.org/officeDocument/2006/relationships/tags" Target="../tags/tag83.xml"/><Relationship Id="rId4" Type="http://schemas.openxmlformats.org/officeDocument/2006/relationships/tags" Target="../tags/tag82.xml"/></Relationships>
</file>

<file path=ppt/slides/_rels/slide13.xml.rels><?xml version="1.0" encoding="UTF-8" standalone="yes"?>
<Relationships xmlns="http://schemas.openxmlformats.org/package/2006/relationships"><Relationship Id="rId8" Type="http://schemas.openxmlformats.org/officeDocument/2006/relationships/tags" Target="../tags/tag92.xml"/><Relationship Id="rId13" Type="http://schemas.openxmlformats.org/officeDocument/2006/relationships/tags" Target="../tags/tag97.xml"/><Relationship Id="rId18" Type="http://schemas.openxmlformats.org/officeDocument/2006/relationships/tags" Target="../tags/tag102.xml"/><Relationship Id="rId3" Type="http://schemas.openxmlformats.org/officeDocument/2006/relationships/tags" Target="../tags/tag87.xml"/><Relationship Id="rId21" Type="http://schemas.openxmlformats.org/officeDocument/2006/relationships/chart" Target="../charts/chart2.xml"/><Relationship Id="rId7" Type="http://schemas.openxmlformats.org/officeDocument/2006/relationships/tags" Target="../tags/tag91.xml"/><Relationship Id="rId12" Type="http://schemas.openxmlformats.org/officeDocument/2006/relationships/tags" Target="../tags/tag96.xml"/><Relationship Id="rId17" Type="http://schemas.openxmlformats.org/officeDocument/2006/relationships/tags" Target="../tags/tag101.xml"/><Relationship Id="rId25" Type="http://schemas.openxmlformats.org/officeDocument/2006/relationships/image" Target="../media/image4.png"/><Relationship Id="rId2" Type="http://schemas.openxmlformats.org/officeDocument/2006/relationships/tags" Target="../tags/tag86.xml"/><Relationship Id="rId16" Type="http://schemas.openxmlformats.org/officeDocument/2006/relationships/tags" Target="../tags/tag100.xml"/><Relationship Id="rId20" Type="http://schemas.openxmlformats.org/officeDocument/2006/relationships/notesSlide" Target="../notesSlides/notesSlide13.xml"/><Relationship Id="rId1" Type="http://schemas.openxmlformats.org/officeDocument/2006/relationships/tags" Target="../tags/tag85.xml"/><Relationship Id="rId6" Type="http://schemas.openxmlformats.org/officeDocument/2006/relationships/tags" Target="../tags/tag90.xml"/><Relationship Id="rId11" Type="http://schemas.openxmlformats.org/officeDocument/2006/relationships/tags" Target="../tags/tag95.xml"/><Relationship Id="rId24" Type="http://schemas.openxmlformats.org/officeDocument/2006/relationships/tags" Target="../tags/tag101.xml"/><Relationship Id="rId5" Type="http://schemas.openxmlformats.org/officeDocument/2006/relationships/tags" Target="../tags/tag89.xml"/><Relationship Id="rId15" Type="http://schemas.openxmlformats.org/officeDocument/2006/relationships/tags" Target="../tags/tag99.xml"/><Relationship Id="rId23" Type="http://schemas.openxmlformats.org/officeDocument/2006/relationships/image" Target="../media/image3.png"/><Relationship Id="rId10" Type="http://schemas.openxmlformats.org/officeDocument/2006/relationships/tags" Target="../tags/tag94.xml"/><Relationship Id="rId19" Type="http://schemas.openxmlformats.org/officeDocument/2006/relationships/slideLayout" Target="../slideLayouts/slideLayout1.xml"/><Relationship Id="rId4" Type="http://schemas.openxmlformats.org/officeDocument/2006/relationships/tags" Target="../tags/tag88.xml"/><Relationship Id="rId9" Type="http://schemas.openxmlformats.org/officeDocument/2006/relationships/tags" Target="../tags/tag93.xml"/><Relationship Id="rId14" Type="http://schemas.openxmlformats.org/officeDocument/2006/relationships/tags" Target="../tags/tag98.xml"/><Relationship Id="rId22" Type="http://schemas.openxmlformats.org/officeDocument/2006/relationships/tags" Target="../tags/tag98.xml"/></Relationships>
</file>

<file path=ppt/slides/_rels/slide14.xml.rels><?xml version="1.0" encoding="UTF-8" standalone="yes"?>
<Relationships xmlns="http://schemas.openxmlformats.org/package/2006/relationships"><Relationship Id="rId8" Type="http://schemas.openxmlformats.org/officeDocument/2006/relationships/notesSlide" Target="../notesSlides/notesSlide14.xml"/><Relationship Id="rId3" Type="http://schemas.openxmlformats.org/officeDocument/2006/relationships/tags" Target="../tags/tag105.xml"/><Relationship Id="rId7" Type="http://schemas.openxmlformats.org/officeDocument/2006/relationships/slideLayout" Target="../slideLayouts/slideLayout1.xml"/><Relationship Id="rId2" Type="http://schemas.openxmlformats.org/officeDocument/2006/relationships/tags" Target="../tags/tag104.xml"/><Relationship Id="rId1" Type="http://schemas.openxmlformats.org/officeDocument/2006/relationships/tags" Target="../tags/tag103.xml"/><Relationship Id="rId6" Type="http://schemas.openxmlformats.org/officeDocument/2006/relationships/tags" Target="../tags/tag108.xml"/><Relationship Id="rId5" Type="http://schemas.openxmlformats.org/officeDocument/2006/relationships/tags" Target="../tags/tag107.xml"/><Relationship Id="rId10" Type="http://schemas.openxmlformats.org/officeDocument/2006/relationships/image" Target="../media/image5.png"/><Relationship Id="rId4" Type="http://schemas.openxmlformats.org/officeDocument/2006/relationships/tags" Target="../tags/tag106.xml"/><Relationship Id="rId9" Type="http://schemas.openxmlformats.org/officeDocument/2006/relationships/tags" Target="../tags/tag103.xml"/></Relationships>
</file>

<file path=ppt/slides/_rels/slide15.xml.rels><?xml version="1.0" encoding="UTF-8" standalone="yes"?>
<Relationships xmlns="http://schemas.openxmlformats.org/package/2006/relationships"><Relationship Id="rId8" Type="http://schemas.openxmlformats.org/officeDocument/2006/relationships/notesSlide" Target="../notesSlides/notesSlide15.xml"/><Relationship Id="rId3" Type="http://schemas.openxmlformats.org/officeDocument/2006/relationships/tags" Target="../tags/tag111.xml"/><Relationship Id="rId7" Type="http://schemas.openxmlformats.org/officeDocument/2006/relationships/slideLayout" Target="../slideLayouts/slideLayout1.xml"/><Relationship Id="rId2" Type="http://schemas.openxmlformats.org/officeDocument/2006/relationships/tags" Target="../tags/tag110.xml"/><Relationship Id="rId1" Type="http://schemas.openxmlformats.org/officeDocument/2006/relationships/tags" Target="../tags/tag109.xml"/><Relationship Id="rId6" Type="http://schemas.openxmlformats.org/officeDocument/2006/relationships/tags" Target="../tags/tag114.xml"/><Relationship Id="rId5" Type="http://schemas.openxmlformats.org/officeDocument/2006/relationships/tags" Target="../tags/tag113.xml"/><Relationship Id="rId4" Type="http://schemas.openxmlformats.org/officeDocument/2006/relationships/tags" Target="../tags/tag112.xml"/></Relationships>
</file>

<file path=ppt/slides/_rels/slide16.xml.rels><?xml version="1.0" encoding="UTF-8" standalone="yes"?>
<Relationships xmlns="http://schemas.openxmlformats.org/package/2006/relationships"><Relationship Id="rId8" Type="http://schemas.openxmlformats.org/officeDocument/2006/relationships/tags" Target="../tags/tag122.xml"/><Relationship Id="rId3" Type="http://schemas.openxmlformats.org/officeDocument/2006/relationships/tags" Target="../tags/tag117.xml"/><Relationship Id="rId7" Type="http://schemas.openxmlformats.org/officeDocument/2006/relationships/tags" Target="../tags/tag121.xml"/><Relationship Id="rId12" Type="http://schemas.openxmlformats.org/officeDocument/2006/relationships/notesSlide" Target="../notesSlides/notesSlide16.xml"/><Relationship Id="rId2" Type="http://schemas.openxmlformats.org/officeDocument/2006/relationships/tags" Target="../tags/tag116.xml"/><Relationship Id="rId1" Type="http://schemas.openxmlformats.org/officeDocument/2006/relationships/tags" Target="../tags/tag115.xml"/><Relationship Id="rId6" Type="http://schemas.openxmlformats.org/officeDocument/2006/relationships/tags" Target="../tags/tag120.xml"/><Relationship Id="rId11" Type="http://schemas.openxmlformats.org/officeDocument/2006/relationships/slideLayout" Target="../slideLayouts/slideLayout1.xml"/><Relationship Id="rId5" Type="http://schemas.openxmlformats.org/officeDocument/2006/relationships/tags" Target="../tags/tag119.xml"/><Relationship Id="rId10" Type="http://schemas.openxmlformats.org/officeDocument/2006/relationships/tags" Target="../tags/tag124.xml"/><Relationship Id="rId4" Type="http://schemas.openxmlformats.org/officeDocument/2006/relationships/tags" Target="../tags/tag118.xml"/><Relationship Id="rId9" Type="http://schemas.openxmlformats.org/officeDocument/2006/relationships/tags" Target="../tags/tag123.xml"/></Relationships>
</file>

<file path=ppt/slides/_rels/slide17.xml.rels><?xml version="1.0" encoding="UTF-8" standalone="yes"?>
<Relationships xmlns="http://schemas.openxmlformats.org/package/2006/relationships"><Relationship Id="rId8" Type="http://schemas.openxmlformats.org/officeDocument/2006/relationships/tags" Target="../tags/tag132.xml"/><Relationship Id="rId13" Type="http://schemas.openxmlformats.org/officeDocument/2006/relationships/tags" Target="../tags/tag137.xml"/><Relationship Id="rId3" Type="http://schemas.openxmlformats.org/officeDocument/2006/relationships/tags" Target="../tags/tag127.xml"/><Relationship Id="rId7" Type="http://schemas.openxmlformats.org/officeDocument/2006/relationships/tags" Target="../tags/tag131.xml"/><Relationship Id="rId12" Type="http://schemas.openxmlformats.org/officeDocument/2006/relationships/tags" Target="../tags/tag136.xml"/><Relationship Id="rId2" Type="http://schemas.openxmlformats.org/officeDocument/2006/relationships/tags" Target="../tags/tag126.xml"/><Relationship Id="rId16" Type="http://schemas.openxmlformats.org/officeDocument/2006/relationships/notesSlide" Target="../notesSlides/notesSlide17.xml"/><Relationship Id="rId1" Type="http://schemas.openxmlformats.org/officeDocument/2006/relationships/tags" Target="../tags/tag125.xml"/><Relationship Id="rId6" Type="http://schemas.openxmlformats.org/officeDocument/2006/relationships/tags" Target="../tags/tag130.xml"/><Relationship Id="rId11" Type="http://schemas.openxmlformats.org/officeDocument/2006/relationships/tags" Target="../tags/tag135.xml"/><Relationship Id="rId5" Type="http://schemas.openxmlformats.org/officeDocument/2006/relationships/tags" Target="../tags/tag129.xml"/><Relationship Id="rId15" Type="http://schemas.openxmlformats.org/officeDocument/2006/relationships/slideLayout" Target="../slideLayouts/slideLayout1.xml"/><Relationship Id="rId10" Type="http://schemas.openxmlformats.org/officeDocument/2006/relationships/tags" Target="../tags/tag134.xml"/><Relationship Id="rId4" Type="http://schemas.openxmlformats.org/officeDocument/2006/relationships/tags" Target="../tags/tag128.xml"/><Relationship Id="rId9" Type="http://schemas.openxmlformats.org/officeDocument/2006/relationships/tags" Target="../tags/tag133.xml"/><Relationship Id="rId14" Type="http://schemas.openxmlformats.org/officeDocument/2006/relationships/tags" Target="../tags/tag138.xml"/></Relationships>
</file>

<file path=ppt/slides/_rels/slide18.xml.rels><?xml version="1.0" encoding="UTF-8" standalone="yes"?>
<Relationships xmlns="http://schemas.openxmlformats.org/package/2006/relationships"><Relationship Id="rId8" Type="http://schemas.openxmlformats.org/officeDocument/2006/relationships/slideLayout" Target="../slideLayouts/slideLayout1.xml"/><Relationship Id="rId3" Type="http://schemas.openxmlformats.org/officeDocument/2006/relationships/tags" Target="../tags/tag141.xml"/><Relationship Id="rId7" Type="http://schemas.openxmlformats.org/officeDocument/2006/relationships/tags" Target="../tags/tag145.xml"/><Relationship Id="rId2" Type="http://schemas.openxmlformats.org/officeDocument/2006/relationships/tags" Target="../tags/tag140.xml"/><Relationship Id="rId1" Type="http://schemas.openxmlformats.org/officeDocument/2006/relationships/tags" Target="../tags/tag139.xml"/><Relationship Id="rId6" Type="http://schemas.openxmlformats.org/officeDocument/2006/relationships/tags" Target="../tags/tag144.xml"/><Relationship Id="rId5" Type="http://schemas.openxmlformats.org/officeDocument/2006/relationships/tags" Target="../tags/tag143.xml"/><Relationship Id="rId4" Type="http://schemas.openxmlformats.org/officeDocument/2006/relationships/tags" Target="../tags/tag142.xml"/><Relationship Id="rId9"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8" Type="http://schemas.openxmlformats.org/officeDocument/2006/relationships/slideLayout" Target="../slideLayouts/slideLayout1.xml"/><Relationship Id="rId3" Type="http://schemas.openxmlformats.org/officeDocument/2006/relationships/tags" Target="../tags/tag148.xml"/><Relationship Id="rId7" Type="http://schemas.openxmlformats.org/officeDocument/2006/relationships/tags" Target="../tags/tag152.xml"/><Relationship Id="rId2" Type="http://schemas.openxmlformats.org/officeDocument/2006/relationships/tags" Target="../tags/tag147.xml"/><Relationship Id="rId1" Type="http://schemas.openxmlformats.org/officeDocument/2006/relationships/tags" Target="../tags/tag146.xml"/><Relationship Id="rId6" Type="http://schemas.openxmlformats.org/officeDocument/2006/relationships/tags" Target="../tags/tag151.xml"/><Relationship Id="rId5" Type="http://schemas.openxmlformats.org/officeDocument/2006/relationships/tags" Target="../tags/tag150.xml"/><Relationship Id="rId4" Type="http://schemas.openxmlformats.org/officeDocument/2006/relationships/tags" Target="../tags/tag149.xml"/><Relationship Id="rId9"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8" Type="http://schemas.openxmlformats.org/officeDocument/2006/relationships/slideLayout" Target="../slideLayouts/slideLayout1.xml"/><Relationship Id="rId3" Type="http://schemas.openxmlformats.org/officeDocument/2006/relationships/tags" Target="../tags/tag12.xml"/><Relationship Id="rId7" Type="http://schemas.openxmlformats.org/officeDocument/2006/relationships/tags" Target="../tags/tag16.xml"/><Relationship Id="rId2" Type="http://schemas.openxmlformats.org/officeDocument/2006/relationships/tags" Target="../tags/tag11.xml"/><Relationship Id="rId1" Type="http://schemas.openxmlformats.org/officeDocument/2006/relationships/tags" Target="../tags/tag10.xml"/><Relationship Id="rId6" Type="http://schemas.openxmlformats.org/officeDocument/2006/relationships/tags" Target="../tags/tag15.xml"/><Relationship Id="rId5" Type="http://schemas.openxmlformats.org/officeDocument/2006/relationships/tags" Target="../tags/tag14.xml"/><Relationship Id="rId4" Type="http://schemas.openxmlformats.org/officeDocument/2006/relationships/tags" Target="../tags/tag13.xml"/><Relationship Id="rId9"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3" Type="http://schemas.openxmlformats.org/officeDocument/2006/relationships/tags" Target="../tags/tag155.xml"/><Relationship Id="rId7" Type="http://schemas.openxmlformats.org/officeDocument/2006/relationships/notesSlide" Target="../notesSlides/notesSlide20.xml"/><Relationship Id="rId2" Type="http://schemas.openxmlformats.org/officeDocument/2006/relationships/tags" Target="../tags/tag154.xml"/><Relationship Id="rId1" Type="http://schemas.openxmlformats.org/officeDocument/2006/relationships/tags" Target="../tags/tag153.xml"/><Relationship Id="rId6" Type="http://schemas.openxmlformats.org/officeDocument/2006/relationships/slideLayout" Target="../slideLayouts/slideLayout1.xml"/><Relationship Id="rId5" Type="http://schemas.openxmlformats.org/officeDocument/2006/relationships/tags" Target="../tags/tag157.xml"/><Relationship Id="rId4" Type="http://schemas.openxmlformats.org/officeDocument/2006/relationships/tags" Target="../tags/tag156.xml"/></Relationships>
</file>

<file path=ppt/slides/_rels/slide21.xml.rels><?xml version="1.0" encoding="UTF-8" standalone="yes"?>
<Relationships xmlns="http://schemas.openxmlformats.org/package/2006/relationships"><Relationship Id="rId8" Type="http://schemas.openxmlformats.org/officeDocument/2006/relationships/tags" Target="../tags/tag165.xml"/><Relationship Id="rId3" Type="http://schemas.openxmlformats.org/officeDocument/2006/relationships/tags" Target="../tags/tag160.xml"/><Relationship Id="rId7" Type="http://schemas.openxmlformats.org/officeDocument/2006/relationships/tags" Target="../tags/tag164.xml"/><Relationship Id="rId2" Type="http://schemas.openxmlformats.org/officeDocument/2006/relationships/tags" Target="../tags/tag159.xml"/><Relationship Id="rId1" Type="http://schemas.openxmlformats.org/officeDocument/2006/relationships/tags" Target="../tags/tag158.xml"/><Relationship Id="rId6" Type="http://schemas.openxmlformats.org/officeDocument/2006/relationships/tags" Target="../tags/tag163.xml"/><Relationship Id="rId11" Type="http://schemas.openxmlformats.org/officeDocument/2006/relationships/image" Target="../media/image3.jpeg"/><Relationship Id="rId5" Type="http://schemas.openxmlformats.org/officeDocument/2006/relationships/tags" Target="../tags/tag162.xml"/><Relationship Id="rId10" Type="http://schemas.openxmlformats.org/officeDocument/2006/relationships/notesSlide" Target="../notesSlides/notesSlide21.xml"/><Relationship Id="rId4" Type="http://schemas.openxmlformats.org/officeDocument/2006/relationships/tags" Target="../tags/tag161.xml"/><Relationship Id="rId9"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8" Type="http://schemas.openxmlformats.org/officeDocument/2006/relationships/tags" Target="../tags/tag173.xml"/><Relationship Id="rId13" Type="http://schemas.openxmlformats.org/officeDocument/2006/relationships/tags" Target="../tags/tag178.xml"/><Relationship Id="rId18" Type="http://schemas.openxmlformats.org/officeDocument/2006/relationships/tags" Target="../tags/tag183.xml"/><Relationship Id="rId3" Type="http://schemas.openxmlformats.org/officeDocument/2006/relationships/tags" Target="../tags/tag168.xml"/><Relationship Id="rId21" Type="http://schemas.openxmlformats.org/officeDocument/2006/relationships/notesSlide" Target="../notesSlides/notesSlide22.xml"/><Relationship Id="rId7" Type="http://schemas.openxmlformats.org/officeDocument/2006/relationships/tags" Target="../tags/tag172.xml"/><Relationship Id="rId12" Type="http://schemas.openxmlformats.org/officeDocument/2006/relationships/tags" Target="../tags/tag177.xml"/><Relationship Id="rId17" Type="http://schemas.openxmlformats.org/officeDocument/2006/relationships/tags" Target="../tags/tag182.xml"/><Relationship Id="rId2" Type="http://schemas.openxmlformats.org/officeDocument/2006/relationships/tags" Target="../tags/tag167.xml"/><Relationship Id="rId16" Type="http://schemas.openxmlformats.org/officeDocument/2006/relationships/tags" Target="../tags/tag181.xml"/><Relationship Id="rId20" Type="http://schemas.openxmlformats.org/officeDocument/2006/relationships/slideLayout" Target="../slideLayouts/slideLayout1.xml"/><Relationship Id="rId1" Type="http://schemas.openxmlformats.org/officeDocument/2006/relationships/tags" Target="../tags/tag166.xml"/><Relationship Id="rId6" Type="http://schemas.openxmlformats.org/officeDocument/2006/relationships/tags" Target="../tags/tag171.xml"/><Relationship Id="rId11" Type="http://schemas.openxmlformats.org/officeDocument/2006/relationships/tags" Target="../tags/tag176.xml"/><Relationship Id="rId5" Type="http://schemas.openxmlformats.org/officeDocument/2006/relationships/tags" Target="../tags/tag170.xml"/><Relationship Id="rId15" Type="http://schemas.openxmlformats.org/officeDocument/2006/relationships/tags" Target="../tags/tag180.xml"/><Relationship Id="rId10" Type="http://schemas.openxmlformats.org/officeDocument/2006/relationships/tags" Target="../tags/tag175.xml"/><Relationship Id="rId19" Type="http://schemas.openxmlformats.org/officeDocument/2006/relationships/tags" Target="../tags/tag184.xml"/><Relationship Id="rId4" Type="http://schemas.openxmlformats.org/officeDocument/2006/relationships/tags" Target="../tags/tag169.xml"/><Relationship Id="rId9" Type="http://schemas.openxmlformats.org/officeDocument/2006/relationships/tags" Target="../tags/tag174.xml"/><Relationship Id="rId14" Type="http://schemas.openxmlformats.org/officeDocument/2006/relationships/tags" Target="../tags/tag179.xml"/></Relationships>
</file>

<file path=ppt/slides/_rels/slide23.xml.rels><?xml version="1.0" encoding="UTF-8" standalone="yes"?>
<Relationships xmlns="http://schemas.openxmlformats.org/package/2006/relationships"><Relationship Id="rId8" Type="http://schemas.openxmlformats.org/officeDocument/2006/relationships/notesSlide" Target="../notesSlides/notesSlide23.xml"/><Relationship Id="rId3" Type="http://schemas.openxmlformats.org/officeDocument/2006/relationships/tags" Target="../tags/tag187.xml"/><Relationship Id="rId7" Type="http://schemas.openxmlformats.org/officeDocument/2006/relationships/slideLayout" Target="../slideLayouts/slideLayout1.xml"/><Relationship Id="rId2" Type="http://schemas.openxmlformats.org/officeDocument/2006/relationships/tags" Target="../tags/tag186.xml"/><Relationship Id="rId1" Type="http://schemas.openxmlformats.org/officeDocument/2006/relationships/tags" Target="../tags/tag185.xml"/><Relationship Id="rId6" Type="http://schemas.openxmlformats.org/officeDocument/2006/relationships/tags" Target="../tags/tag190.xml"/><Relationship Id="rId5" Type="http://schemas.openxmlformats.org/officeDocument/2006/relationships/tags" Target="../tags/tag189.xml"/><Relationship Id="rId4" Type="http://schemas.openxmlformats.org/officeDocument/2006/relationships/tags" Target="../tags/tag188.xml"/></Relationships>
</file>

<file path=ppt/slides/_rels/slide24.xml.rels><?xml version="1.0" encoding="UTF-8" standalone="yes"?>
<Relationships xmlns="http://schemas.openxmlformats.org/package/2006/relationships"><Relationship Id="rId8" Type="http://schemas.openxmlformats.org/officeDocument/2006/relationships/notesSlide" Target="../notesSlides/notesSlide24.xml"/><Relationship Id="rId3" Type="http://schemas.openxmlformats.org/officeDocument/2006/relationships/tags" Target="../tags/tag193.xml"/><Relationship Id="rId7" Type="http://schemas.openxmlformats.org/officeDocument/2006/relationships/slideLayout" Target="../slideLayouts/slideLayout1.xml"/><Relationship Id="rId2" Type="http://schemas.openxmlformats.org/officeDocument/2006/relationships/tags" Target="../tags/tag192.xml"/><Relationship Id="rId1" Type="http://schemas.openxmlformats.org/officeDocument/2006/relationships/tags" Target="../tags/tag191.xml"/><Relationship Id="rId6" Type="http://schemas.openxmlformats.org/officeDocument/2006/relationships/tags" Target="../tags/tag196.xml"/><Relationship Id="rId5" Type="http://schemas.openxmlformats.org/officeDocument/2006/relationships/tags" Target="../tags/tag195.xml"/><Relationship Id="rId4" Type="http://schemas.openxmlformats.org/officeDocument/2006/relationships/tags" Target="../tags/tag194.xml"/></Relationships>
</file>

<file path=ppt/slides/_rels/slide25.xml.rels><?xml version="1.0" encoding="UTF-8" standalone="yes"?>
<Relationships xmlns="http://schemas.openxmlformats.org/package/2006/relationships"><Relationship Id="rId8" Type="http://schemas.openxmlformats.org/officeDocument/2006/relationships/tags" Target="../tags/tag204.xml"/><Relationship Id="rId13" Type="http://schemas.openxmlformats.org/officeDocument/2006/relationships/tags" Target="../tags/tag209.xml"/><Relationship Id="rId18" Type="http://schemas.openxmlformats.org/officeDocument/2006/relationships/tags" Target="../tags/tag214.xml"/><Relationship Id="rId26" Type="http://schemas.openxmlformats.org/officeDocument/2006/relationships/image" Target="../media/image6.png"/><Relationship Id="rId3" Type="http://schemas.openxmlformats.org/officeDocument/2006/relationships/tags" Target="../tags/tag199.xml"/><Relationship Id="rId21" Type="http://schemas.openxmlformats.org/officeDocument/2006/relationships/tags" Target="../tags/tag217.xml"/><Relationship Id="rId7" Type="http://schemas.openxmlformats.org/officeDocument/2006/relationships/tags" Target="../tags/tag203.xml"/><Relationship Id="rId12" Type="http://schemas.openxmlformats.org/officeDocument/2006/relationships/tags" Target="../tags/tag208.xml"/><Relationship Id="rId17" Type="http://schemas.openxmlformats.org/officeDocument/2006/relationships/tags" Target="../tags/tag213.xml"/><Relationship Id="rId25" Type="http://schemas.openxmlformats.org/officeDocument/2006/relationships/notesSlide" Target="../notesSlides/notesSlide25.xml"/><Relationship Id="rId2" Type="http://schemas.openxmlformats.org/officeDocument/2006/relationships/tags" Target="../tags/tag198.xml"/><Relationship Id="rId16" Type="http://schemas.openxmlformats.org/officeDocument/2006/relationships/tags" Target="../tags/tag212.xml"/><Relationship Id="rId20" Type="http://schemas.openxmlformats.org/officeDocument/2006/relationships/tags" Target="../tags/tag216.xml"/><Relationship Id="rId1" Type="http://schemas.openxmlformats.org/officeDocument/2006/relationships/tags" Target="../tags/tag197.xml"/><Relationship Id="rId6" Type="http://schemas.openxmlformats.org/officeDocument/2006/relationships/tags" Target="../tags/tag202.xml"/><Relationship Id="rId11" Type="http://schemas.openxmlformats.org/officeDocument/2006/relationships/tags" Target="../tags/tag207.xml"/><Relationship Id="rId24" Type="http://schemas.openxmlformats.org/officeDocument/2006/relationships/slideLayout" Target="../slideLayouts/slideLayout1.xml"/><Relationship Id="rId5" Type="http://schemas.openxmlformats.org/officeDocument/2006/relationships/tags" Target="../tags/tag201.xml"/><Relationship Id="rId15" Type="http://schemas.openxmlformats.org/officeDocument/2006/relationships/tags" Target="../tags/tag211.xml"/><Relationship Id="rId23" Type="http://schemas.openxmlformats.org/officeDocument/2006/relationships/tags" Target="../tags/tag219.xml"/><Relationship Id="rId10" Type="http://schemas.openxmlformats.org/officeDocument/2006/relationships/tags" Target="../tags/tag206.xml"/><Relationship Id="rId19" Type="http://schemas.openxmlformats.org/officeDocument/2006/relationships/tags" Target="../tags/tag215.xml"/><Relationship Id="rId4" Type="http://schemas.openxmlformats.org/officeDocument/2006/relationships/tags" Target="../tags/tag200.xml"/><Relationship Id="rId9" Type="http://schemas.openxmlformats.org/officeDocument/2006/relationships/tags" Target="../tags/tag205.xml"/><Relationship Id="rId14" Type="http://schemas.openxmlformats.org/officeDocument/2006/relationships/tags" Target="../tags/tag210.xml"/><Relationship Id="rId22" Type="http://schemas.openxmlformats.org/officeDocument/2006/relationships/tags" Target="../tags/tag218.xml"/></Relationships>
</file>

<file path=ppt/slides/_rels/slide26.xml.rels><?xml version="1.0" encoding="UTF-8" standalone="yes"?>
<Relationships xmlns="http://schemas.openxmlformats.org/package/2006/relationships"><Relationship Id="rId8" Type="http://schemas.openxmlformats.org/officeDocument/2006/relationships/tags" Target="../tags/tag227.xml"/><Relationship Id="rId13" Type="http://schemas.openxmlformats.org/officeDocument/2006/relationships/notesSlide" Target="../notesSlides/notesSlide26.xml"/><Relationship Id="rId3" Type="http://schemas.openxmlformats.org/officeDocument/2006/relationships/tags" Target="../tags/tag222.xml"/><Relationship Id="rId7" Type="http://schemas.openxmlformats.org/officeDocument/2006/relationships/tags" Target="../tags/tag226.xml"/><Relationship Id="rId12" Type="http://schemas.openxmlformats.org/officeDocument/2006/relationships/slideLayout" Target="../slideLayouts/slideLayout1.xml"/><Relationship Id="rId2" Type="http://schemas.openxmlformats.org/officeDocument/2006/relationships/tags" Target="../tags/tag221.xml"/><Relationship Id="rId1" Type="http://schemas.openxmlformats.org/officeDocument/2006/relationships/tags" Target="../tags/tag220.xml"/><Relationship Id="rId6" Type="http://schemas.openxmlformats.org/officeDocument/2006/relationships/tags" Target="../tags/tag225.xml"/><Relationship Id="rId11" Type="http://schemas.openxmlformats.org/officeDocument/2006/relationships/tags" Target="../tags/tag230.xml"/><Relationship Id="rId5" Type="http://schemas.openxmlformats.org/officeDocument/2006/relationships/tags" Target="../tags/tag224.xml"/><Relationship Id="rId10" Type="http://schemas.openxmlformats.org/officeDocument/2006/relationships/tags" Target="../tags/tag229.xml"/><Relationship Id="rId4" Type="http://schemas.openxmlformats.org/officeDocument/2006/relationships/tags" Target="../tags/tag223.xml"/><Relationship Id="rId9" Type="http://schemas.openxmlformats.org/officeDocument/2006/relationships/tags" Target="../tags/tag228.xml"/><Relationship Id="rId14" Type="http://schemas.openxmlformats.org/officeDocument/2006/relationships/image" Target="../media/image7.jpeg"/></Relationships>
</file>

<file path=ppt/slides/_rels/slide27.xml.rels><?xml version="1.0" encoding="UTF-8" standalone="yes"?>
<Relationships xmlns="http://schemas.openxmlformats.org/package/2006/relationships"><Relationship Id="rId8" Type="http://schemas.openxmlformats.org/officeDocument/2006/relationships/tags" Target="../tags/tag238.xml"/><Relationship Id="rId13" Type="http://schemas.openxmlformats.org/officeDocument/2006/relationships/tags" Target="../tags/tag243.xml"/><Relationship Id="rId18" Type="http://schemas.openxmlformats.org/officeDocument/2006/relationships/slideLayout" Target="../slideLayouts/slideLayout1.xml"/><Relationship Id="rId3" Type="http://schemas.openxmlformats.org/officeDocument/2006/relationships/tags" Target="../tags/tag233.xml"/><Relationship Id="rId7" Type="http://schemas.openxmlformats.org/officeDocument/2006/relationships/tags" Target="../tags/tag237.xml"/><Relationship Id="rId12" Type="http://schemas.openxmlformats.org/officeDocument/2006/relationships/tags" Target="../tags/tag242.xml"/><Relationship Id="rId17" Type="http://schemas.openxmlformats.org/officeDocument/2006/relationships/tags" Target="../tags/tag247.xml"/><Relationship Id="rId2" Type="http://schemas.openxmlformats.org/officeDocument/2006/relationships/tags" Target="../tags/tag232.xml"/><Relationship Id="rId16" Type="http://schemas.openxmlformats.org/officeDocument/2006/relationships/tags" Target="../tags/tag246.xml"/><Relationship Id="rId20" Type="http://schemas.openxmlformats.org/officeDocument/2006/relationships/image" Target="../media/image8.jpeg"/><Relationship Id="rId1" Type="http://schemas.openxmlformats.org/officeDocument/2006/relationships/tags" Target="../tags/tag231.xml"/><Relationship Id="rId6" Type="http://schemas.openxmlformats.org/officeDocument/2006/relationships/tags" Target="../tags/tag236.xml"/><Relationship Id="rId11" Type="http://schemas.openxmlformats.org/officeDocument/2006/relationships/tags" Target="../tags/tag241.xml"/><Relationship Id="rId5" Type="http://schemas.openxmlformats.org/officeDocument/2006/relationships/tags" Target="../tags/tag235.xml"/><Relationship Id="rId15" Type="http://schemas.openxmlformats.org/officeDocument/2006/relationships/tags" Target="../tags/tag245.xml"/><Relationship Id="rId10" Type="http://schemas.openxmlformats.org/officeDocument/2006/relationships/tags" Target="../tags/tag240.xml"/><Relationship Id="rId19" Type="http://schemas.openxmlformats.org/officeDocument/2006/relationships/notesSlide" Target="../notesSlides/notesSlide27.xml"/><Relationship Id="rId4" Type="http://schemas.openxmlformats.org/officeDocument/2006/relationships/tags" Target="../tags/tag234.xml"/><Relationship Id="rId9" Type="http://schemas.openxmlformats.org/officeDocument/2006/relationships/tags" Target="../tags/tag239.xml"/><Relationship Id="rId14" Type="http://schemas.openxmlformats.org/officeDocument/2006/relationships/tags" Target="../tags/tag244.xml"/></Relationships>
</file>

<file path=ppt/slides/_rels/slide28.xml.rels><?xml version="1.0" encoding="UTF-8" standalone="yes"?>
<Relationships xmlns="http://schemas.openxmlformats.org/package/2006/relationships"><Relationship Id="rId8" Type="http://schemas.openxmlformats.org/officeDocument/2006/relationships/notesSlide" Target="../notesSlides/notesSlide28.xml"/><Relationship Id="rId3" Type="http://schemas.openxmlformats.org/officeDocument/2006/relationships/tags" Target="../tags/tag250.xml"/><Relationship Id="rId7" Type="http://schemas.openxmlformats.org/officeDocument/2006/relationships/slideLayout" Target="../slideLayouts/slideLayout1.xml"/><Relationship Id="rId2" Type="http://schemas.openxmlformats.org/officeDocument/2006/relationships/tags" Target="../tags/tag249.xml"/><Relationship Id="rId1" Type="http://schemas.openxmlformats.org/officeDocument/2006/relationships/tags" Target="../tags/tag248.xml"/><Relationship Id="rId6" Type="http://schemas.openxmlformats.org/officeDocument/2006/relationships/tags" Target="../tags/tag253.xml"/><Relationship Id="rId5" Type="http://schemas.openxmlformats.org/officeDocument/2006/relationships/tags" Target="../tags/tag252.xml"/><Relationship Id="rId4" Type="http://schemas.openxmlformats.org/officeDocument/2006/relationships/tags" Target="../tags/tag251.xml"/></Relationships>
</file>

<file path=ppt/slides/_rels/slide29.xml.rels><?xml version="1.0" encoding="UTF-8" standalone="yes"?>
<Relationships xmlns="http://schemas.openxmlformats.org/package/2006/relationships"><Relationship Id="rId8" Type="http://schemas.openxmlformats.org/officeDocument/2006/relationships/notesSlide" Target="../notesSlides/notesSlide29.xml"/><Relationship Id="rId3" Type="http://schemas.openxmlformats.org/officeDocument/2006/relationships/tags" Target="../tags/tag256.xml"/><Relationship Id="rId7" Type="http://schemas.openxmlformats.org/officeDocument/2006/relationships/slideLayout" Target="../slideLayouts/slideLayout1.xml"/><Relationship Id="rId2" Type="http://schemas.openxmlformats.org/officeDocument/2006/relationships/tags" Target="../tags/tag255.xml"/><Relationship Id="rId1" Type="http://schemas.openxmlformats.org/officeDocument/2006/relationships/tags" Target="../tags/tag254.xml"/><Relationship Id="rId6" Type="http://schemas.openxmlformats.org/officeDocument/2006/relationships/tags" Target="../tags/tag259.xml"/><Relationship Id="rId5" Type="http://schemas.openxmlformats.org/officeDocument/2006/relationships/tags" Target="../tags/tag258.xml"/><Relationship Id="rId4" Type="http://schemas.openxmlformats.org/officeDocument/2006/relationships/tags" Target="../tags/tag257.xml"/></Relationships>
</file>

<file path=ppt/slides/_rels/slide3.xml.rels><?xml version="1.0" encoding="UTF-8" standalone="yes"?>
<Relationships xmlns="http://schemas.openxmlformats.org/package/2006/relationships"><Relationship Id="rId8" Type="http://schemas.openxmlformats.org/officeDocument/2006/relationships/notesSlide" Target="../notesSlides/notesSlide3.xml"/><Relationship Id="rId3" Type="http://schemas.openxmlformats.org/officeDocument/2006/relationships/tags" Target="../tags/tag19.xml"/><Relationship Id="rId7" Type="http://schemas.openxmlformats.org/officeDocument/2006/relationships/slideLayout" Target="../slideLayouts/slideLayout1.xml"/><Relationship Id="rId2" Type="http://schemas.openxmlformats.org/officeDocument/2006/relationships/tags" Target="../tags/tag18.xml"/><Relationship Id="rId1" Type="http://schemas.openxmlformats.org/officeDocument/2006/relationships/tags" Target="../tags/tag17.xml"/><Relationship Id="rId6" Type="http://schemas.openxmlformats.org/officeDocument/2006/relationships/tags" Target="../tags/tag22.xml"/><Relationship Id="rId5" Type="http://schemas.openxmlformats.org/officeDocument/2006/relationships/tags" Target="../tags/tag21.xml"/><Relationship Id="rId4" Type="http://schemas.openxmlformats.org/officeDocument/2006/relationships/tags" Target="../tags/tag20.xml"/></Relationships>
</file>

<file path=ppt/slides/_rels/slide30.xml.rels><?xml version="1.0" encoding="UTF-8" standalone="yes"?>
<Relationships xmlns="http://schemas.openxmlformats.org/package/2006/relationships"><Relationship Id="rId8" Type="http://schemas.openxmlformats.org/officeDocument/2006/relationships/notesSlide" Target="../notesSlides/notesSlide30.xml"/><Relationship Id="rId3" Type="http://schemas.openxmlformats.org/officeDocument/2006/relationships/tags" Target="../tags/tag262.xml"/><Relationship Id="rId7" Type="http://schemas.openxmlformats.org/officeDocument/2006/relationships/slideLayout" Target="../slideLayouts/slideLayout1.xml"/><Relationship Id="rId2" Type="http://schemas.openxmlformats.org/officeDocument/2006/relationships/tags" Target="../tags/tag261.xml"/><Relationship Id="rId1" Type="http://schemas.openxmlformats.org/officeDocument/2006/relationships/tags" Target="../tags/tag260.xml"/><Relationship Id="rId6" Type="http://schemas.openxmlformats.org/officeDocument/2006/relationships/tags" Target="../tags/tag265.xml"/><Relationship Id="rId5" Type="http://schemas.openxmlformats.org/officeDocument/2006/relationships/tags" Target="../tags/tag264.xml"/><Relationship Id="rId4" Type="http://schemas.openxmlformats.org/officeDocument/2006/relationships/tags" Target="../tags/tag263.xml"/></Relationships>
</file>

<file path=ppt/slides/_rels/slide4.xml.rels><?xml version="1.0" encoding="UTF-8" standalone="yes"?>
<Relationships xmlns="http://schemas.openxmlformats.org/package/2006/relationships"><Relationship Id="rId8" Type="http://schemas.openxmlformats.org/officeDocument/2006/relationships/notesSlide" Target="../notesSlides/notesSlide4.xml"/><Relationship Id="rId3" Type="http://schemas.openxmlformats.org/officeDocument/2006/relationships/tags" Target="../tags/tag25.xml"/><Relationship Id="rId7" Type="http://schemas.openxmlformats.org/officeDocument/2006/relationships/slideLayout" Target="../slideLayouts/slideLayout1.xml"/><Relationship Id="rId2" Type="http://schemas.openxmlformats.org/officeDocument/2006/relationships/tags" Target="../tags/tag24.xml"/><Relationship Id="rId1" Type="http://schemas.openxmlformats.org/officeDocument/2006/relationships/tags" Target="../tags/tag23.xml"/><Relationship Id="rId6" Type="http://schemas.openxmlformats.org/officeDocument/2006/relationships/tags" Target="../tags/tag28.xml"/><Relationship Id="rId5" Type="http://schemas.openxmlformats.org/officeDocument/2006/relationships/tags" Target="../tags/tag27.xml"/><Relationship Id="rId4" Type="http://schemas.openxmlformats.org/officeDocument/2006/relationships/tags" Target="../tags/tag26.xml"/></Relationships>
</file>

<file path=ppt/slides/_rels/slide5.xml.rels><?xml version="1.0" encoding="UTF-8" standalone="yes"?>
<Relationships xmlns="http://schemas.openxmlformats.org/package/2006/relationships"><Relationship Id="rId8" Type="http://schemas.openxmlformats.org/officeDocument/2006/relationships/notesSlide" Target="../notesSlides/notesSlide5.xml"/><Relationship Id="rId3" Type="http://schemas.openxmlformats.org/officeDocument/2006/relationships/tags" Target="../tags/tag31.xml"/><Relationship Id="rId7" Type="http://schemas.openxmlformats.org/officeDocument/2006/relationships/slideLayout" Target="../slideLayouts/slideLayout1.xml"/><Relationship Id="rId2" Type="http://schemas.openxmlformats.org/officeDocument/2006/relationships/tags" Target="../tags/tag30.xml"/><Relationship Id="rId1" Type="http://schemas.openxmlformats.org/officeDocument/2006/relationships/tags" Target="../tags/tag29.xml"/><Relationship Id="rId6" Type="http://schemas.openxmlformats.org/officeDocument/2006/relationships/tags" Target="../tags/tag34.xml"/><Relationship Id="rId5" Type="http://schemas.openxmlformats.org/officeDocument/2006/relationships/tags" Target="../tags/tag33.xml"/><Relationship Id="rId4" Type="http://schemas.openxmlformats.org/officeDocument/2006/relationships/tags" Target="../tags/tag32.xml"/></Relationships>
</file>

<file path=ppt/slides/_rels/slide6.xml.rels><?xml version="1.0" encoding="UTF-8" standalone="yes"?>
<Relationships xmlns="http://schemas.openxmlformats.org/package/2006/relationships"><Relationship Id="rId8" Type="http://schemas.openxmlformats.org/officeDocument/2006/relationships/notesSlide" Target="../notesSlides/notesSlide6.xml"/><Relationship Id="rId3" Type="http://schemas.openxmlformats.org/officeDocument/2006/relationships/tags" Target="../tags/tag37.xml"/><Relationship Id="rId7" Type="http://schemas.openxmlformats.org/officeDocument/2006/relationships/slideLayout" Target="../slideLayouts/slideLayout1.xml"/><Relationship Id="rId2" Type="http://schemas.openxmlformats.org/officeDocument/2006/relationships/tags" Target="../tags/tag36.xml"/><Relationship Id="rId1" Type="http://schemas.openxmlformats.org/officeDocument/2006/relationships/tags" Target="../tags/tag35.xml"/><Relationship Id="rId6" Type="http://schemas.openxmlformats.org/officeDocument/2006/relationships/tags" Target="../tags/tag40.xml"/><Relationship Id="rId5" Type="http://schemas.openxmlformats.org/officeDocument/2006/relationships/tags" Target="../tags/tag39.xml"/><Relationship Id="rId4" Type="http://schemas.openxmlformats.org/officeDocument/2006/relationships/tags" Target="../tags/tag38.xml"/></Relationships>
</file>

<file path=ppt/slides/_rels/slide7.xml.rels><?xml version="1.0" encoding="UTF-8" standalone="yes"?>
<Relationships xmlns="http://schemas.openxmlformats.org/package/2006/relationships"><Relationship Id="rId8" Type="http://schemas.openxmlformats.org/officeDocument/2006/relationships/notesSlide" Target="../notesSlides/notesSlide7.xml"/><Relationship Id="rId3" Type="http://schemas.openxmlformats.org/officeDocument/2006/relationships/tags" Target="../tags/tag43.xml"/><Relationship Id="rId7" Type="http://schemas.openxmlformats.org/officeDocument/2006/relationships/slideLayout" Target="../slideLayouts/slideLayout1.xml"/><Relationship Id="rId2" Type="http://schemas.openxmlformats.org/officeDocument/2006/relationships/tags" Target="../tags/tag42.xml"/><Relationship Id="rId1" Type="http://schemas.openxmlformats.org/officeDocument/2006/relationships/tags" Target="../tags/tag41.xml"/><Relationship Id="rId6" Type="http://schemas.openxmlformats.org/officeDocument/2006/relationships/tags" Target="../tags/tag46.xml"/><Relationship Id="rId5" Type="http://schemas.openxmlformats.org/officeDocument/2006/relationships/tags" Target="../tags/tag45.xml"/><Relationship Id="rId4" Type="http://schemas.openxmlformats.org/officeDocument/2006/relationships/tags" Target="../tags/tag44.xml"/></Relationships>
</file>

<file path=ppt/slides/_rels/slide8.xml.rels><?xml version="1.0" encoding="UTF-8" standalone="yes"?>
<Relationships xmlns="http://schemas.openxmlformats.org/package/2006/relationships"><Relationship Id="rId8" Type="http://schemas.openxmlformats.org/officeDocument/2006/relationships/tags" Target="../tags/tag54.xml"/><Relationship Id="rId13" Type="http://schemas.openxmlformats.org/officeDocument/2006/relationships/slideLayout" Target="../slideLayouts/slideLayout1.xml"/><Relationship Id="rId3" Type="http://schemas.openxmlformats.org/officeDocument/2006/relationships/tags" Target="../tags/tag49.xml"/><Relationship Id="rId7" Type="http://schemas.openxmlformats.org/officeDocument/2006/relationships/tags" Target="../tags/tag53.xml"/><Relationship Id="rId12" Type="http://schemas.openxmlformats.org/officeDocument/2006/relationships/tags" Target="../tags/tag58.xml"/><Relationship Id="rId2" Type="http://schemas.openxmlformats.org/officeDocument/2006/relationships/tags" Target="../tags/tag48.xml"/><Relationship Id="rId1" Type="http://schemas.openxmlformats.org/officeDocument/2006/relationships/tags" Target="../tags/tag47.xml"/><Relationship Id="rId6" Type="http://schemas.openxmlformats.org/officeDocument/2006/relationships/tags" Target="../tags/tag52.xml"/><Relationship Id="rId11" Type="http://schemas.openxmlformats.org/officeDocument/2006/relationships/tags" Target="../tags/tag57.xml"/><Relationship Id="rId5" Type="http://schemas.openxmlformats.org/officeDocument/2006/relationships/tags" Target="../tags/tag51.xml"/><Relationship Id="rId15" Type="http://schemas.openxmlformats.org/officeDocument/2006/relationships/image" Target="../media/image2.png"/><Relationship Id="rId10" Type="http://schemas.openxmlformats.org/officeDocument/2006/relationships/tags" Target="../tags/tag56.xml"/><Relationship Id="rId4" Type="http://schemas.openxmlformats.org/officeDocument/2006/relationships/tags" Target="../tags/tag50.xml"/><Relationship Id="rId9" Type="http://schemas.openxmlformats.org/officeDocument/2006/relationships/tags" Target="../tags/tag55.xml"/><Relationship Id="rId14"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8" Type="http://schemas.openxmlformats.org/officeDocument/2006/relationships/notesSlide" Target="../notesSlides/notesSlide9.xml"/><Relationship Id="rId3" Type="http://schemas.openxmlformats.org/officeDocument/2006/relationships/tags" Target="../tags/tag61.xml"/><Relationship Id="rId7" Type="http://schemas.openxmlformats.org/officeDocument/2006/relationships/slideLayout" Target="../slideLayouts/slideLayout1.xml"/><Relationship Id="rId2" Type="http://schemas.openxmlformats.org/officeDocument/2006/relationships/tags" Target="../tags/tag60.xml"/><Relationship Id="rId1" Type="http://schemas.openxmlformats.org/officeDocument/2006/relationships/tags" Target="../tags/tag59.xml"/><Relationship Id="rId6" Type="http://schemas.openxmlformats.org/officeDocument/2006/relationships/tags" Target="../tags/tag64.xml"/><Relationship Id="rId5" Type="http://schemas.openxmlformats.org/officeDocument/2006/relationships/tags" Target="../tags/tag63.xml"/><Relationship Id="rId4" Type="http://schemas.openxmlformats.org/officeDocument/2006/relationships/tags" Target="../tags/tag62.xml"/><Relationship Id="rId9"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7170" name="Rectangle 2"/>
          <p:cNvSpPr>
            <a:spLocks noGrp="1" noChangeArrowheads="1"/>
          </p:cNvSpPr>
          <p:nvPr>
            <p:ph type="ctrTitle"/>
            <p:custDataLst>
              <p:tags r:id="rId1"/>
            </p:custDataLst>
          </p:nvPr>
        </p:nvSpPr>
        <p:spPr>
          <a:xfrm>
            <a:off x="646176" y="3603830"/>
            <a:ext cx="8497824" cy="719553"/>
          </a:xfrm>
          <a:noFill/>
          <a:ln/>
          <a:scene3d>
            <a:camera prst="orthographicFront"/>
            <a:lightRig rig="freezing" dir="t">
              <a:rot lat="0" lon="0" rev="5640000"/>
            </a:lightRig>
          </a:scene3d>
          <a:sp3d/>
        </p:spPr>
        <p:txBody>
          <a:bodyPr>
            <a:normAutofit/>
            <a:scene3d>
              <a:camera prst="orthographicFront"/>
              <a:lightRig rig="freezing" dir="t">
                <a:rot lat="0" lon="0" rev="5640000"/>
              </a:lightRig>
            </a:scene3d>
            <a:flatTx/>
          </a:bodyPr>
          <a:lstStyle/>
          <a:p>
            <a:pPr algn="ctr"/>
            <a:r>
              <a:rPr lang="fr-FR" sz="4000" b="0" dirty="0"/>
              <a:t>Leçon 4</a:t>
            </a:r>
          </a:p>
        </p:txBody>
      </p:sp>
      <p:sp>
        <p:nvSpPr>
          <p:cNvPr id="1287171" name="Rectangle 3"/>
          <p:cNvSpPr>
            <a:spLocks noGrp="1" noChangeArrowheads="1"/>
          </p:cNvSpPr>
          <p:nvPr>
            <p:ph type="subTitle" idx="1"/>
            <p:custDataLst>
              <p:tags r:id="rId2"/>
            </p:custDataLst>
          </p:nvPr>
        </p:nvSpPr>
        <p:spPr>
          <a:xfrm>
            <a:off x="714348" y="4467398"/>
            <a:ext cx="8429652" cy="1481881"/>
          </a:xfrm>
          <a:noFill/>
          <a:ln/>
        </p:spPr>
        <p:txBody>
          <a:bodyPr>
            <a:noAutofit/>
          </a:bodyPr>
          <a:lstStyle/>
          <a:p>
            <a:pPr algn="ctr">
              <a:spcBef>
                <a:spcPts val="0"/>
              </a:spcBef>
            </a:pPr>
            <a:r>
              <a:rPr lang="fr-CA" sz="4000" dirty="0">
                <a:effectLst>
                  <a:outerShdw blurRad="38100" dist="38100" dir="2700000" algn="tl">
                    <a:srgbClr val="000000">
                      <a:alpha val="43137"/>
                    </a:srgbClr>
                  </a:outerShdw>
                </a:effectLst>
                <a:latin typeface="+mj-lt"/>
                <a:cs typeface="Arial" pitchFamily="34" charset="0"/>
              </a:rPr>
              <a:t>Mesures de tendance centrale</a:t>
            </a:r>
          </a:p>
        </p:txBody>
      </p:sp>
      <p:cxnSp>
        <p:nvCxnSpPr>
          <p:cNvPr id="8" name="Connecteur droit 7"/>
          <p:cNvCxnSpPr/>
          <p:nvPr>
            <p:custDataLst>
              <p:tags r:id="rId3"/>
            </p:custDataLst>
          </p:nvPr>
        </p:nvCxnSpPr>
        <p:spPr>
          <a:xfrm>
            <a:off x="0" y="3459287"/>
            <a:ext cx="9144000" cy="1588"/>
          </a:xfrm>
          <a:prstGeom prst="line">
            <a:avLst/>
          </a:prstGeom>
          <a:ln w="76200"/>
        </p:spPr>
        <p:style>
          <a:lnRef idx="3">
            <a:schemeClr val="accent3"/>
          </a:lnRef>
          <a:fillRef idx="0">
            <a:schemeClr val="accent3"/>
          </a:fillRef>
          <a:effectRef idx="2">
            <a:schemeClr val="accent3"/>
          </a:effectRef>
          <a:fontRef idx="minor">
            <a:schemeClr val="tx1"/>
          </a:fontRef>
        </p:style>
      </p:cxnSp>
      <p:cxnSp>
        <p:nvCxnSpPr>
          <p:cNvPr id="9" name="Connecteur droit 8"/>
          <p:cNvCxnSpPr/>
          <p:nvPr>
            <p:custDataLst>
              <p:tags r:id="rId4"/>
            </p:custDataLst>
          </p:nvPr>
        </p:nvCxnSpPr>
        <p:spPr>
          <a:xfrm>
            <a:off x="0" y="3530725"/>
            <a:ext cx="9144000" cy="1588"/>
          </a:xfrm>
          <a:prstGeom prst="line">
            <a:avLst/>
          </a:prstGeom>
          <a:ln>
            <a:solidFill>
              <a:schemeClr val="tx2">
                <a:lumMod val="75000"/>
              </a:schemeClr>
            </a:solidFill>
          </a:ln>
        </p:spPr>
        <p:style>
          <a:lnRef idx="1">
            <a:schemeClr val="accent3"/>
          </a:lnRef>
          <a:fillRef idx="0">
            <a:schemeClr val="accent3"/>
          </a:fillRef>
          <a:effectRef idx="0">
            <a:schemeClr val="accent3"/>
          </a:effectRef>
          <a:fontRef idx="minor">
            <a:schemeClr val="tx1"/>
          </a:fontRef>
        </p:style>
      </p:cxnSp>
      <p:sp>
        <p:nvSpPr>
          <p:cNvPr id="13" name="Rectangle 12"/>
          <p:cNvSpPr/>
          <p:nvPr>
            <p:custDataLst>
              <p:tags r:id="rId5"/>
            </p:custDataLst>
          </p:nvPr>
        </p:nvSpPr>
        <p:spPr>
          <a:xfrm>
            <a:off x="0" y="0"/>
            <a:ext cx="785786" cy="68580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1" name="Espace réservé de la date 10"/>
          <p:cNvSpPr>
            <a:spLocks noGrp="1"/>
          </p:cNvSpPr>
          <p:nvPr>
            <p:ph type="dt" sz="half" idx="10"/>
            <p:custDataLst>
              <p:tags r:id="rId6"/>
            </p:custDataLst>
          </p:nvPr>
        </p:nvSpPr>
        <p:spPr/>
        <p:txBody>
          <a:bodyPr/>
          <a:lstStyle/>
          <a:p>
            <a:fld id="{3A299039-6B3B-4426-9039-824ED270C2DF}" type="datetime10">
              <a:rPr lang="fr-FR" smtClean="0"/>
              <a:t>06:39</a:t>
            </a:fld>
            <a:endParaRPr lang="fr-FR" dirty="0"/>
          </a:p>
        </p:txBody>
      </p:sp>
      <p:sp>
        <p:nvSpPr>
          <p:cNvPr id="12" name="Espace réservé du numéro de diapositive 11"/>
          <p:cNvSpPr>
            <a:spLocks noGrp="1"/>
          </p:cNvSpPr>
          <p:nvPr>
            <p:ph type="sldNum" sz="quarter" idx="12"/>
            <p:custDataLst>
              <p:tags r:id="rId7"/>
            </p:custDataLst>
          </p:nvPr>
        </p:nvSpPr>
        <p:spPr/>
        <p:txBody>
          <a:bodyPr/>
          <a:lstStyle/>
          <a:p>
            <a:fld id="{0E8BC1D6-906C-4B40-99AE-5BD2D4C3F0C6}" type="slidenum">
              <a:rPr lang="fr-FR" smtClean="0"/>
              <a:pPr/>
              <a:t>1</a:t>
            </a:fld>
            <a:endParaRPr lang="fr-FR"/>
          </a:p>
        </p:txBody>
      </p:sp>
      <p:sp>
        <p:nvSpPr>
          <p:cNvPr id="16" name="Rectangle 2">
            <a:extLst>
              <a:ext uri="{FF2B5EF4-FFF2-40B4-BE49-F238E27FC236}">
                <a16:creationId xmlns:a16="http://schemas.microsoft.com/office/drawing/2014/main" id="{ECF57904-B450-461F-BF6D-FC852B038745}"/>
              </a:ext>
            </a:extLst>
          </p:cNvPr>
          <p:cNvSpPr txBox="1">
            <a:spLocks noChangeArrowheads="1"/>
          </p:cNvSpPr>
          <p:nvPr>
            <p:custDataLst>
              <p:tags r:id="rId8"/>
            </p:custDataLst>
          </p:nvPr>
        </p:nvSpPr>
        <p:spPr>
          <a:xfrm>
            <a:off x="785786" y="764705"/>
            <a:ext cx="7602638" cy="1057268"/>
          </a:xfrm>
          <a:prstGeom prst="rect">
            <a:avLst/>
          </a:prstGeom>
          <a:noFill/>
          <a:ln>
            <a:noFill/>
          </a:ln>
          <a:scene3d>
            <a:camera prst="orthographicFront"/>
            <a:lightRig rig="freezing" dir="t">
              <a:rot lat="0" lon="0" rev="5640000"/>
            </a:lightRig>
          </a:scene3d>
          <a:sp3d/>
        </p:spPr>
        <p:txBody>
          <a:bodyPr vert="horz" lIns="0" tIns="0" rIns="18288" bIns="0" anchor="b">
            <a:normAutofit fontScale="70000" lnSpcReduction="20000"/>
            <a:scene3d>
              <a:camera prst="orthographicFront"/>
              <a:lightRig rig="freezing" dir="t">
                <a:rot lat="0" lon="0" rev="5640000"/>
              </a:lightRig>
            </a:scene3d>
            <a:flatTx/>
          </a:bodyPr>
          <a:lstStyle>
            <a:lvl1pPr algn="r" rtl="0" eaLnBrk="1" latinLnBrk="0" hangingPunct="1">
              <a:spcBef>
                <a:spcPct val="0"/>
              </a:spcBef>
              <a:buNone/>
              <a:defRPr kumimoji="0" sz="5600" b="1" kern="1200">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pPr algn="ctr"/>
            <a:r>
              <a:rPr lang="en-CA" sz="4000" b="0" dirty="0"/>
              <a:t>MIASS 231</a:t>
            </a:r>
          </a:p>
          <a:p>
            <a:pPr algn="ctr"/>
            <a:r>
              <a:rPr lang="en-CA" sz="4000" b="0" dirty="0"/>
              <a:t>MATHÉMATIQUES </a:t>
            </a:r>
          </a:p>
          <a:p>
            <a:pPr algn="ctr"/>
            <a:r>
              <a:rPr lang="en-CA" sz="4000" b="0" dirty="0"/>
              <a:t>(APPLIQUÉES AUX SCIENCES SOCIALES) 3</a:t>
            </a:r>
            <a:endParaRPr lang="fr-FR" sz="4000" b="0" dirty="0"/>
          </a:p>
        </p:txBody>
      </p:sp>
      <p:sp>
        <p:nvSpPr>
          <p:cNvPr id="17" name="Rectangle 3">
            <a:extLst>
              <a:ext uri="{FF2B5EF4-FFF2-40B4-BE49-F238E27FC236}">
                <a16:creationId xmlns:a16="http://schemas.microsoft.com/office/drawing/2014/main" id="{E6927D18-60A3-40F9-AF98-B3CF9D03C098}"/>
              </a:ext>
            </a:extLst>
          </p:cNvPr>
          <p:cNvSpPr txBox="1">
            <a:spLocks noChangeArrowheads="1"/>
          </p:cNvSpPr>
          <p:nvPr>
            <p:custDataLst>
              <p:tags r:id="rId9"/>
            </p:custDataLst>
          </p:nvPr>
        </p:nvSpPr>
        <p:spPr>
          <a:xfrm>
            <a:off x="1547666" y="2171432"/>
            <a:ext cx="6929486" cy="1113559"/>
          </a:xfrm>
          <a:prstGeom prst="rect">
            <a:avLst/>
          </a:prstGeom>
          <a:noFill/>
          <a:ln/>
        </p:spPr>
        <p:txBody>
          <a:bodyPr vert="horz" lIns="0" rIns="18288">
            <a:noAutofit/>
          </a:bodyPr>
          <a:lstStyle>
            <a:lvl1pPr marL="0" marR="45720" indent="0" algn="r" rtl="0" eaLnBrk="1" latinLnBrk="0" hangingPunct="1">
              <a:spcBef>
                <a:spcPct val="20000"/>
              </a:spcBef>
              <a:buClr>
                <a:schemeClr val="accent3"/>
              </a:buClr>
              <a:buSzPct val="95000"/>
              <a:buFont typeface="Wingdings 2"/>
              <a:buNone/>
              <a:defRPr kumimoji="0" sz="2600" kern="1200">
                <a:solidFill>
                  <a:schemeClr val="tx1"/>
                </a:solidFill>
                <a:latin typeface="+mn-lt"/>
                <a:ea typeface="+mn-ea"/>
                <a:cs typeface="+mn-cs"/>
              </a:defRPr>
            </a:lvl1pPr>
            <a:lvl2pPr marL="457200" indent="0" algn="ctr" rtl="0" eaLnBrk="1" latinLnBrk="0" hangingPunct="1">
              <a:spcBef>
                <a:spcPct val="20000"/>
              </a:spcBef>
              <a:buClr>
                <a:schemeClr val="accent1"/>
              </a:buClr>
              <a:buSzPct val="85000"/>
              <a:buFont typeface="Wingdings 2"/>
              <a:buNone/>
              <a:defRPr kumimoji="0" sz="2400" kern="1200">
                <a:solidFill>
                  <a:schemeClr val="tx1"/>
                </a:solidFill>
                <a:latin typeface="+mn-lt"/>
                <a:ea typeface="+mn-ea"/>
                <a:cs typeface="+mn-cs"/>
              </a:defRPr>
            </a:lvl2pPr>
            <a:lvl3pPr marL="914400" indent="0" algn="ctr" rtl="0" eaLnBrk="1" latinLnBrk="0" hangingPunct="1">
              <a:spcBef>
                <a:spcPct val="20000"/>
              </a:spcBef>
              <a:buClr>
                <a:schemeClr val="accent2"/>
              </a:buClr>
              <a:buSzPct val="70000"/>
              <a:buFont typeface="Wingdings 2"/>
              <a:buNone/>
              <a:defRPr kumimoji="0" sz="2100" kern="1200">
                <a:solidFill>
                  <a:schemeClr val="tx1"/>
                </a:solidFill>
                <a:latin typeface="+mn-lt"/>
                <a:ea typeface="+mn-ea"/>
                <a:cs typeface="+mn-cs"/>
              </a:defRPr>
            </a:lvl3pPr>
            <a:lvl4pPr marL="1371600" indent="0" algn="ctr" rtl="0" eaLnBrk="1" latinLnBrk="0" hangingPunct="1">
              <a:spcBef>
                <a:spcPct val="20000"/>
              </a:spcBef>
              <a:buClr>
                <a:schemeClr val="accent3"/>
              </a:buClr>
              <a:buSzPct val="65000"/>
              <a:buFont typeface="Wingdings 2"/>
              <a:buNone/>
              <a:defRPr kumimoji="0" sz="2000" kern="1200">
                <a:solidFill>
                  <a:schemeClr val="tx1"/>
                </a:solidFill>
                <a:latin typeface="+mn-lt"/>
                <a:ea typeface="+mn-ea"/>
                <a:cs typeface="+mn-cs"/>
              </a:defRPr>
            </a:lvl4pPr>
            <a:lvl5pPr marL="1828800" indent="0" algn="ctr" rtl="0" eaLnBrk="1" latinLnBrk="0" hangingPunct="1">
              <a:spcBef>
                <a:spcPct val="20000"/>
              </a:spcBef>
              <a:buClr>
                <a:schemeClr val="accent4"/>
              </a:buClr>
              <a:buSzPct val="65000"/>
              <a:buFont typeface="Wingdings 2"/>
              <a:buNone/>
              <a:defRPr kumimoji="0" sz="2000" kern="1200">
                <a:solidFill>
                  <a:schemeClr val="tx1"/>
                </a:solidFill>
                <a:latin typeface="+mn-lt"/>
                <a:ea typeface="+mn-ea"/>
                <a:cs typeface="+mn-cs"/>
              </a:defRPr>
            </a:lvl5pPr>
            <a:lvl6pPr marL="2286000" indent="0" algn="ctr" rtl="0" eaLnBrk="1" latinLnBrk="0" hangingPunct="1">
              <a:spcBef>
                <a:spcPct val="20000"/>
              </a:spcBef>
              <a:buClr>
                <a:schemeClr val="accent5"/>
              </a:buClr>
              <a:buSzPct val="80000"/>
              <a:buFont typeface="Wingdings 2"/>
              <a:buNone/>
              <a:defRPr kumimoji="0" sz="1800" kern="1200">
                <a:solidFill>
                  <a:schemeClr val="tx1"/>
                </a:solidFill>
                <a:latin typeface="+mn-lt"/>
                <a:ea typeface="+mn-ea"/>
                <a:cs typeface="+mn-cs"/>
              </a:defRPr>
            </a:lvl6pPr>
            <a:lvl7pPr marL="2743200" indent="0" algn="ctr" rtl="0" eaLnBrk="1" latinLnBrk="0" hangingPunct="1">
              <a:spcBef>
                <a:spcPct val="20000"/>
              </a:spcBef>
              <a:buClr>
                <a:schemeClr val="accent6"/>
              </a:buClr>
              <a:buSzPct val="80000"/>
              <a:buFont typeface="Wingdings 2"/>
              <a:buNone/>
              <a:defRPr kumimoji="0" sz="1600" kern="1200" baseline="0">
                <a:solidFill>
                  <a:schemeClr val="tx1"/>
                </a:solidFill>
                <a:latin typeface="+mn-lt"/>
                <a:ea typeface="+mn-ea"/>
                <a:cs typeface="+mn-cs"/>
              </a:defRPr>
            </a:lvl7pPr>
            <a:lvl8pPr marL="3200400" indent="0" algn="ctr" rtl="0" eaLnBrk="1" latinLnBrk="0" hangingPunct="1">
              <a:spcBef>
                <a:spcPct val="20000"/>
              </a:spcBef>
              <a:buClr>
                <a:schemeClr val="tx2"/>
              </a:buClr>
              <a:buNone/>
              <a:defRPr kumimoji="0" sz="1600" kern="1200">
                <a:solidFill>
                  <a:schemeClr val="tx1"/>
                </a:solidFill>
                <a:latin typeface="+mn-lt"/>
                <a:ea typeface="+mn-ea"/>
                <a:cs typeface="+mn-cs"/>
              </a:defRPr>
            </a:lvl8pPr>
            <a:lvl9pPr marL="3657600" indent="0" algn="ctr" rtl="0" eaLnBrk="1" latinLnBrk="0" hangingPunct="1">
              <a:spcBef>
                <a:spcPct val="20000"/>
              </a:spcBef>
              <a:buClr>
                <a:schemeClr val="tx2"/>
              </a:buClr>
              <a:buFontTx/>
              <a:buNone/>
              <a:defRPr kumimoji="0" sz="1400" kern="1200" baseline="0">
                <a:solidFill>
                  <a:schemeClr val="tx1"/>
                </a:solidFill>
                <a:latin typeface="+mn-lt"/>
                <a:ea typeface="+mn-ea"/>
                <a:cs typeface="+mn-cs"/>
              </a:defRPr>
            </a:lvl9pPr>
          </a:lstStyle>
          <a:p>
            <a:pPr algn="ctr">
              <a:spcBef>
                <a:spcPts val="1800"/>
              </a:spcBef>
            </a:pPr>
            <a:r>
              <a:rPr lang="fr-CA" sz="28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r>
              <a:rPr lang="fr-CA" sz="2800" dirty="0"/>
              <a:t> </a:t>
            </a:r>
            <a:r>
              <a:rPr lang="fr-CA" sz="2800" dirty="0">
                <a:effectLst>
                  <a:outerShdw blurRad="38100" dist="38100" dir="2700000" algn="tl">
                    <a:srgbClr val="000000">
                      <a:alpha val="43137"/>
                    </a:srgbClr>
                  </a:outerShdw>
                </a:effectLst>
                <a:latin typeface="+mj-lt"/>
                <a:cs typeface="Arial" pitchFamily="34" charset="0"/>
              </a:rPr>
              <a:t>El Hadj Touré, Ph D. Sociologie</a:t>
            </a:r>
          </a:p>
          <a:p>
            <a:pPr algn="ctr">
              <a:spcBef>
                <a:spcPts val="600"/>
              </a:spcBef>
            </a:pPr>
            <a:r>
              <a:rPr lang="fr-CA" sz="2400" dirty="0">
                <a:effectLst>
                  <a:outerShdw blurRad="38100" dist="38100" dir="2700000" algn="tl">
                    <a:srgbClr val="000000">
                      <a:alpha val="43137"/>
                    </a:srgbClr>
                  </a:outerShdw>
                </a:effectLst>
                <a:latin typeface="+mj-lt"/>
                <a:cs typeface="Arial" pitchFamily="34" charset="0"/>
              </a:rPr>
              <a:t>Section de sociologie, UGB de Saint-Louis</a:t>
            </a:r>
          </a:p>
        </p:txBody>
      </p:sp>
    </p:spTree>
    <p:extLst>
      <p:ext uri="{BB962C8B-B14F-4D97-AF65-F5344CB8AC3E}">
        <p14:creationId xmlns:p14="http://schemas.microsoft.com/office/powerpoint/2010/main" val="26292243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Espace réservé du texte 2"/>
          <p:cNvSpPr>
            <a:spLocks noGrp="1"/>
          </p:cNvSpPr>
          <p:nvPr>
            <p:custDataLst>
              <p:tags r:id="rId1"/>
            </p:custDataLst>
          </p:nvPr>
        </p:nvSpPr>
        <p:spPr bwMode="auto">
          <a:xfrm>
            <a:off x="683568" y="1988840"/>
            <a:ext cx="8174712" cy="4511994"/>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lr>
                <a:schemeClr val="tx2"/>
              </a:buClr>
              <a:buSzPct val="90000"/>
              <a:buFont typeface="Wingdings" pitchFamily="2" charset="2"/>
              <a:buChar char="n"/>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tx2"/>
              </a:buClr>
              <a:buChar char="–"/>
              <a:defRPr sz="3200">
                <a:solidFill>
                  <a:schemeClr val="tx1"/>
                </a:solidFill>
                <a:latin typeface="+mn-lt"/>
              </a:defRPr>
            </a:lvl2pPr>
            <a:lvl3pPr marL="1143000" indent="-228600" algn="l" rtl="0" eaLnBrk="1" fontAlgn="base" hangingPunct="1">
              <a:spcBef>
                <a:spcPct val="20000"/>
              </a:spcBef>
              <a:spcAft>
                <a:spcPct val="0"/>
              </a:spcAft>
              <a:buClr>
                <a:schemeClr val="tx2"/>
              </a:buClr>
              <a:buSzPct val="75000"/>
              <a:buFont typeface="Wingdings" pitchFamily="2" charset="2"/>
              <a:buChar char="v"/>
              <a:defRPr sz="3200">
                <a:solidFill>
                  <a:schemeClr val="tx1"/>
                </a:solidFill>
                <a:latin typeface="+mn-lt"/>
              </a:defRPr>
            </a:lvl3pPr>
            <a:lvl4pPr marL="1600200" indent="-228600" algn="l" rtl="0" eaLnBrk="1" fontAlgn="base" hangingPunct="1">
              <a:spcBef>
                <a:spcPct val="20000"/>
              </a:spcBef>
              <a:spcAft>
                <a:spcPct val="0"/>
              </a:spcAft>
              <a:buClr>
                <a:schemeClr val="tx2"/>
              </a:buClr>
              <a:buChar char="–"/>
              <a:defRPr sz="3200">
                <a:solidFill>
                  <a:schemeClr val="tx1"/>
                </a:solidFill>
                <a:latin typeface="+mn-lt"/>
              </a:defRPr>
            </a:lvl4pPr>
            <a:lvl5pPr marL="2057400" indent="-228600" algn="l" rtl="0" eaLnBrk="1" fontAlgn="base" hangingPunct="1">
              <a:spcBef>
                <a:spcPct val="20000"/>
              </a:spcBef>
              <a:spcAft>
                <a:spcPct val="0"/>
              </a:spcAft>
              <a:buClr>
                <a:schemeClr val="tx2"/>
              </a:buClr>
              <a:buChar char="–"/>
              <a:defRPr sz="3200">
                <a:solidFill>
                  <a:schemeClr val="tx1"/>
                </a:solidFill>
                <a:latin typeface="+mn-lt"/>
              </a:defRPr>
            </a:lvl5pPr>
            <a:lvl6pPr marL="2514600" indent="-228600" algn="l" rtl="0" eaLnBrk="1" fontAlgn="base" hangingPunct="1">
              <a:spcBef>
                <a:spcPct val="20000"/>
              </a:spcBef>
              <a:spcAft>
                <a:spcPct val="0"/>
              </a:spcAft>
              <a:buClr>
                <a:schemeClr val="tx2"/>
              </a:buClr>
              <a:buChar char="–"/>
              <a:defRPr sz="3200">
                <a:solidFill>
                  <a:schemeClr val="tx1"/>
                </a:solidFill>
                <a:latin typeface="+mn-lt"/>
              </a:defRPr>
            </a:lvl6pPr>
            <a:lvl7pPr marL="2971800" indent="-228600" algn="l" rtl="0" eaLnBrk="1" fontAlgn="base" hangingPunct="1">
              <a:spcBef>
                <a:spcPct val="20000"/>
              </a:spcBef>
              <a:spcAft>
                <a:spcPct val="0"/>
              </a:spcAft>
              <a:buClr>
                <a:schemeClr val="tx2"/>
              </a:buClr>
              <a:buChar char="–"/>
              <a:defRPr sz="3200">
                <a:solidFill>
                  <a:schemeClr val="tx1"/>
                </a:solidFill>
                <a:latin typeface="+mn-lt"/>
              </a:defRPr>
            </a:lvl7pPr>
            <a:lvl8pPr marL="3429000" indent="-228600" algn="l" rtl="0" eaLnBrk="1" fontAlgn="base" hangingPunct="1">
              <a:spcBef>
                <a:spcPct val="20000"/>
              </a:spcBef>
              <a:spcAft>
                <a:spcPct val="0"/>
              </a:spcAft>
              <a:buClr>
                <a:schemeClr val="tx2"/>
              </a:buClr>
              <a:buChar char="–"/>
              <a:defRPr sz="3200">
                <a:solidFill>
                  <a:schemeClr val="tx1"/>
                </a:solidFill>
                <a:latin typeface="+mn-lt"/>
              </a:defRPr>
            </a:lvl8pPr>
            <a:lvl9pPr marL="3886200" indent="-228600" algn="l" rtl="0" eaLnBrk="1" fontAlgn="base" hangingPunct="1">
              <a:spcBef>
                <a:spcPct val="20000"/>
              </a:spcBef>
              <a:spcAft>
                <a:spcPct val="0"/>
              </a:spcAft>
              <a:buClr>
                <a:schemeClr val="tx2"/>
              </a:buClr>
              <a:buChar char="–"/>
              <a:defRPr sz="3200">
                <a:solidFill>
                  <a:schemeClr val="tx1"/>
                </a:solidFill>
                <a:latin typeface="+mn-lt"/>
              </a:defRPr>
            </a:lvl9pPr>
          </a:lstStyle>
          <a:p>
            <a:pPr>
              <a:buClr>
                <a:schemeClr val="bg2">
                  <a:lumMod val="40000"/>
                  <a:lumOff val="60000"/>
                </a:schemeClr>
              </a:buClr>
            </a:pPr>
            <a:r>
              <a:rPr lang="fr-FR" sz="2400" dirty="0">
                <a:effectLst>
                  <a:outerShdw blurRad="38100" dist="38100" dir="2700000" algn="tl">
                    <a:srgbClr val="000000">
                      <a:alpha val="43137"/>
                    </a:srgbClr>
                  </a:outerShdw>
                </a:effectLst>
                <a:latin typeface="Arial" pitchFamily="34" charset="0"/>
                <a:cs typeface="Arial" pitchFamily="34" charset="0"/>
              </a:rPr>
              <a:t>Mesure de tendance centrale qui divise en deux parties égales un ensemble </a:t>
            </a:r>
            <a:r>
              <a:rPr lang="fr-FR" sz="2400" u="sng" dirty="0">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rPr>
              <a:t>ordonné</a:t>
            </a:r>
            <a:r>
              <a:rPr lang="fr-FR" sz="2400" dirty="0">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rPr>
              <a:t> </a:t>
            </a:r>
            <a:r>
              <a:rPr lang="fr-FR" sz="2400" dirty="0">
                <a:effectLst>
                  <a:outerShdw blurRad="38100" dist="38100" dir="2700000" algn="tl">
                    <a:srgbClr val="000000">
                      <a:alpha val="43137"/>
                    </a:srgbClr>
                  </a:outerShdw>
                </a:effectLst>
                <a:latin typeface="Arial" pitchFamily="34" charset="0"/>
                <a:cs typeface="Arial" pitchFamily="34" charset="0"/>
              </a:rPr>
              <a:t>de scores (</a:t>
            </a:r>
            <a:r>
              <a:rPr lang="fr-FR" sz="2400" u="sng" dirty="0">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rPr>
              <a:t>Md</a:t>
            </a:r>
            <a:r>
              <a:rPr lang="fr-FR" sz="2400" dirty="0">
                <a:effectLst>
                  <a:outerShdw blurRad="38100" dist="38100" dir="2700000" algn="tl">
                    <a:srgbClr val="000000">
                      <a:alpha val="43137"/>
                    </a:srgbClr>
                  </a:outerShdw>
                </a:effectLst>
                <a:latin typeface="Arial" pitchFamily="34" charset="0"/>
                <a:cs typeface="Arial" pitchFamily="34" charset="0"/>
              </a:rPr>
              <a:t>)</a:t>
            </a:r>
          </a:p>
          <a:p>
            <a:pPr>
              <a:spcBef>
                <a:spcPts val="1800"/>
              </a:spcBef>
              <a:buClr>
                <a:schemeClr val="bg2">
                  <a:lumMod val="40000"/>
                  <a:lumOff val="60000"/>
                </a:schemeClr>
              </a:buClr>
            </a:pPr>
            <a:r>
              <a:rPr lang="fr-FR" sz="2400" dirty="0">
                <a:effectLst>
                  <a:outerShdw blurRad="38100" dist="38100" dir="2700000" algn="tl">
                    <a:srgbClr val="000000">
                      <a:alpha val="43137"/>
                    </a:srgbClr>
                  </a:outerShdw>
                </a:effectLst>
                <a:latin typeface="Arial" pitchFamily="34" charset="0"/>
                <a:cs typeface="Arial" pitchFamily="34" charset="0"/>
              </a:rPr>
              <a:t>50</a:t>
            </a:r>
            <a:r>
              <a:rPr lang="fr-FR" sz="2400" baseline="30000" dirty="0">
                <a:effectLst>
                  <a:outerShdw blurRad="38100" dist="38100" dir="2700000" algn="tl">
                    <a:srgbClr val="000000">
                      <a:alpha val="43137"/>
                    </a:srgbClr>
                  </a:outerShdw>
                </a:effectLst>
                <a:latin typeface="Arial" pitchFamily="34" charset="0"/>
                <a:cs typeface="Arial" pitchFamily="34" charset="0"/>
              </a:rPr>
              <a:t>e</a:t>
            </a:r>
            <a:r>
              <a:rPr lang="fr-FR" sz="2400" dirty="0">
                <a:effectLst>
                  <a:outerShdw blurRad="38100" dist="38100" dir="2700000" algn="tl">
                    <a:srgbClr val="000000">
                      <a:alpha val="43137"/>
                    </a:srgbClr>
                  </a:outerShdw>
                </a:effectLst>
                <a:latin typeface="Arial" pitchFamily="34" charset="0"/>
                <a:cs typeface="Arial" pitchFamily="34" charset="0"/>
              </a:rPr>
              <a:t> centile (C</a:t>
            </a:r>
            <a:r>
              <a:rPr lang="fr-FR" sz="2400" baseline="-25000" dirty="0">
                <a:effectLst>
                  <a:outerShdw blurRad="38100" dist="38100" dir="2700000" algn="tl">
                    <a:srgbClr val="000000">
                      <a:alpha val="43137"/>
                    </a:srgbClr>
                  </a:outerShdw>
                </a:effectLst>
                <a:latin typeface="Arial" pitchFamily="34" charset="0"/>
                <a:cs typeface="Arial" pitchFamily="34" charset="0"/>
              </a:rPr>
              <a:t>50</a:t>
            </a:r>
            <a:r>
              <a:rPr lang="fr-FR" sz="2400" dirty="0">
                <a:effectLst>
                  <a:outerShdw blurRad="38100" dist="38100" dir="2700000" algn="tl">
                    <a:srgbClr val="000000">
                      <a:alpha val="43137"/>
                    </a:srgbClr>
                  </a:outerShdw>
                </a:effectLst>
                <a:latin typeface="Arial" pitchFamily="34" charset="0"/>
                <a:cs typeface="Arial" pitchFamily="34" charset="0"/>
              </a:rPr>
              <a:t>) d’une distribution</a:t>
            </a:r>
          </a:p>
          <a:p>
            <a:pPr lvl="1">
              <a:spcBef>
                <a:spcPts val="600"/>
              </a:spcBef>
              <a:buClr>
                <a:schemeClr val="bg2">
                  <a:lumMod val="40000"/>
                  <a:lumOff val="60000"/>
                </a:schemeClr>
              </a:buClr>
            </a:pPr>
            <a:r>
              <a:rPr lang="fr-FR" sz="2000" dirty="0">
                <a:effectLst>
                  <a:outerShdw blurRad="38100" dist="38100" dir="2700000" algn="tl">
                    <a:srgbClr val="000000">
                      <a:alpha val="43137"/>
                    </a:srgbClr>
                  </a:outerShdw>
                </a:effectLst>
                <a:latin typeface="Arial" pitchFamily="34" charset="0"/>
                <a:cs typeface="Arial" pitchFamily="34" charset="0"/>
              </a:rPr>
              <a:t>Les centiles </a:t>
            </a:r>
            <a:r>
              <a:rPr lang="fr-FR" sz="2000" dirty="0">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rPr>
              <a:t>C</a:t>
            </a:r>
            <a:r>
              <a:rPr lang="fr-FR" sz="2000" baseline="-25000" dirty="0">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rPr>
              <a:t>i</a:t>
            </a:r>
            <a:r>
              <a:rPr lang="fr-FR" sz="2000" dirty="0">
                <a:effectLst>
                  <a:outerShdw blurRad="38100" dist="38100" dir="2700000" algn="tl">
                    <a:srgbClr val="000000">
                      <a:alpha val="43137"/>
                    </a:srgbClr>
                  </a:outerShdw>
                </a:effectLst>
                <a:latin typeface="Arial" pitchFamily="34" charset="0"/>
                <a:cs typeface="Arial" pitchFamily="34" charset="0"/>
              </a:rPr>
              <a:t> divisent le nombre de scores en 100 parties égales, chacun contenant 1% des scores </a:t>
            </a:r>
          </a:p>
          <a:p>
            <a:pPr>
              <a:spcBef>
                <a:spcPts val="1800"/>
              </a:spcBef>
              <a:buClr>
                <a:schemeClr val="bg2">
                  <a:lumMod val="40000"/>
                  <a:lumOff val="60000"/>
                </a:schemeClr>
              </a:buClr>
            </a:pPr>
            <a:r>
              <a:rPr lang="fr-FR" sz="2400" dirty="0">
                <a:effectLst>
                  <a:outerShdw blurRad="38100" dist="38100" dir="2700000" algn="tl">
                    <a:srgbClr val="000000">
                      <a:alpha val="43137"/>
                    </a:srgbClr>
                  </a:outerShdw>
                </a:effectLst>
                <a:latin typeface="Arial" pitchFamily="34" charset="0"/>
                <a:cs typeface="Arial" pitchFamily="34" charset="0"/>
              </a:rPr>
              <a:t>2</a:t>
            </a:r>
            <a:r>
              <a:rPr lang="fr-FR" sz="2400" baseline="30000" dirty="0">
                <a:effectLst>
                  <a:outerShdw blurRad="38100" dist="38100" dir="2700000" algn="tl">
                    <a:srgbClr val="000000">
                      <a:alpha val="43137"/>
                    </a:srgbClr>
                  </a:outerShdw>
                </a:effectLst>
                <a:latin typeface="Arial" pitchFamily="34" charset="0"/>
                <a:cs typeface="Arial" pitchFamily="34" charset="0"/>
              </a:rPr>
              <a:t>e</a:t>
            </a:r>
            <a:r>
              <a:rPr lang="fr-FR" sz="2400" dirty="0">
                <a:effectLst>
                  <a:outerShdw blurRad="38100" dist="38100" dir="2700000" algn="tl">
                    <a:srgbClr val="000000">
                      <a:alpha val="43137"/>
                    </a:srgbClr>
                  </a:outerShdw>
                </a:effectLst>
                <a:latin typeface="Arial" pitchFamily="34" charset="0"/>
                <a:cs typeface="Arial" pitchFamily="34" charset="0"/>
              </a:rPr>
              <a:t> quartile (Q</a:t>
            </a:r>
            <a:r>
              <a:rPr lang="fr-FR" sz="2400" baseline="-25000" dirty="0">
                <a:effectLst>
                  <a:outerShdw blurRad="38100" dist="38100" dir="2700000" algn="tl">
                    <a:srgbClr val="000000">
                      <a:alpha val="43137"/>
                    </a:srgbClr>
                  </a:outerShdw>
                </a:effectLst>
                <a:latin typeface="Arial" pitchFamily="34" charset="0"/>
                <a:cs typeface="Arial" pitchFamily="34" charset="0"/>
              </a:rPr>
              <a:t>2</a:t>
            </a:r>
            <a:r>
              <a:rPr lang="fr-FR" sz="2400" dirty="0">
                <a:effectLst>
                  <a:outerShdw blurRad="38100" dist="38100" dir="2700000" algn="tl">
                    <a:srgbClr val="000000">
                      <a:alpha val="43137"/>
                    </a:srgbClr>
                  </a:outerShdw>
                </a:effectLst>
                <a:latin typeface="Arial" pitchFamily="34" charset="0"/>
                <a:cs typeface="Arial" pitchFamily="34" charset="0"/>
              </a:rPr>
              <a:t>) d’une distribution</a:t>
            </a:r>
          </a:p>
          <a:p>
            <a:pPr lvl="1">
              <a:spcBef>
                <a:spcPts val="600"/>
              </a:spcBef>
              <a:buClr>
                <a:schemeClr val="bg2">
                  <a:lumMod val="40000"/>
                  <a:lumOff val="60000"/>
                </a:schemeClr>
              </a:buClr>
            </a:pPr>
            <a:r>
              <a:rPr lang="fr-FR" sz="2000" dirty="0">
                <a:effectLst>
                  <a:outerShdw blurRad="38100" dist="38100" dir="2700000" algn="tl">
                    <a:srgbClr val="000000">
                      <a:alpha val="43137"/>
                    </a:srgbClr>
                  </a:outerShdw>
                </a:effectLst>
                <a:latin typeface="Arial" pitchFamily="34" charset="0"/>
                <a:cs typeface="Arial" pitchFamily="34" charset="0"/>
              </a:rPr>
              <a:t>Les quartiles </a:t>
            </a:r>
            <a:r>
              <a:rPr lang="fr-FR" sz="2000" dirty="0">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rPr>
              <a:t>Q</a:t>
            </a:r>
            <a:r>
              <a:rPr lang="fr-FR" sz="2000" baseline="-25000" dirty="0">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rPr>
              <a:t>i</a:t>
            </a:r>
            <a:r>
              <a:rPr lang="fr-FR" sz="2000" dirty="0">
                <a:effectLst>
                  <a:outerShdw blurRad="38100" dist="38100" dir="2700000" algn="tl">
                    <a:srgbClr val="000000">
                      <a:alpha val="43137"/>
                    </a:srgbClr>
                  </a:outerShdw>
                </a:effectLst>
                <a:latin typeface="Arial" pitchFamily="34" charset="0"/>
                <a:cs typeface="Arial" pitchFamily="34" charset="0"/>
              </a:rPr>
              <a:t> divisent le nombre de scores en 4 parties égales, chacun contenant ¼ des scores</a:t>
            </a:r>
          </a:p>
          <a:p>
            <a:pPr>
              <a:spcBef>
                <a:spcPts val="1800"/>
              </a:spcBef>
              <a:buNone/>
            </a:pPr>
            <a:r>
              <a:rPr lang="en-CA" sz="2400" dirty="0">
                <a:effectLst>
                  <a:outerShdw blurRad="38100" dist="38100" dir="2700000" algn="tl">
                    <a:srgbClr val="000000">
                      <a:alpha val="43137"/>
                    </a:srgbClr>
                  </a:outerShdw>
                </a:effectLst>
                <a:latin typeface="Arial" pitchFamily="34" charset="0"/>
                <a:cs typeface="Arial" pitchFamily="34" charset="0"/>
              </a:rPr>
              <a:t>			                     </a:t>
            </a:r>
            <a:r>
              <a:rPr lang="en-CA" sz="2400" b="1" dirty="0" err="1">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rPr>
              <a:t>Md</a:t>
            </a:r>
            <a:endParaRPr lang="en-CA" sz="2400" b="1" dirty="0">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endParaRPr>
          </a:p>
          <a:p>
            <a:pPr>
              <a:spcBef>
                <a:spcPts val="0"/>
              </a:spcBef>
              <a:buNone/>
            </a:pPr>
            <a:r>
              <a:rPr lang="en-CA" sz="2400" dirty="0">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rPr>
              <a:t>-----------(C</a:t>
            </a:r>
            <a:r>
              <a:rPr lang="en-CA" sz="2400" baseline="-25000" dirty="0">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rPr>
              <a:t>25</a:t>
            </a:r>
            <a:r>
              <a:rPr lang="en-CA" sz="2400" dirty="0">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rPr>
              <a:t>;Q</a:t>
            </a:r>
            <a:r>
              <a:rPr lang="en-CA" sz="2400" baseline="-25000" dirty="0">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rPr>
              <a:t>1</a:t>
            </a:r>
            <a:r>
              <a:rPr lang="en-CA" sz="2400" dirty="0">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rPr>
              <a:t>)-----------(C</a:t>
            </a:r>
            <a:r>
              <a:rPr lang="en-CA" sz="2400" baseline="-25000" dirty="0">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rPr>
              <a:t>50</a:t>
            </a:r>
            <a:r>
              <a:rPr lang="en-CA" sz="2400" dirty="0">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rPr>
              <a:t>;Q</a:t>
            </a:r>
            <a:r>
              <a:rPr lang="en-CA" sz="2400" baseline="-25000" dirty="0">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rPr>
              <a:t>2</a:t>
            </a:r>
            <a:r>
              <a:rPr lang="en-CA" sz="2400" dirty="0">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rPr>
              <a:t>)-----------(C</a:t>
            </a:r>
            <a:r>
              <a:rPr lang="en-CA" sz="2400" baseline="-25000" dirty="0">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rPr>
              <a:t>75</a:t>
            </a:r>
            <a:r>
              <a:rPr lang="en-CA" sz="2400" dirty="0">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rPr>
              <a:t>;Q</a:t>
            </a:r>
            <a:r>
              <a:rPr lang="en-CA" sz="2400" baseline="-25000" dirty="0">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rPr>
              <a:t>3</a:t>
            </a:r>
            <a:r>
              <a:rPr lang="en-CA" sz="2400" dirty="0">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rPr>
              <a:t>)-----------</a:t>
            </a:r>
            <a:endParaRPr lang="fr-FR" sz="2400" dirty="0">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endParaRPr>
          </a:p>
          <a:p>
            <a:pPr>
              <a:spcBef>
                <a:spcPts val="2400"/>
              </a:spcBef>
              <a:buClr>
                <a:schemeClr val="bg2">
                  <a:lumMod val="40000"/>
                  <a:lumOff val="60000"/>
                </a:schemeClr>
              </a:buClr>
            </a:pPr>
            <a:endParaRPr lang="fr-FR" sz="2600" dirty="0">
              <a:effectLst>
                <a:outerShdw blurRad="38100" dist="38100" dir="2700000" algn="tl">
                  <a:srgbClr val="000000">
                    <a:alpha val="43137"/>
                  </a:srgbClr>
                </a:outerShdw>
              </a:effectLst>
              <a:latin typeface="Arial" pitchFamily="34" charset="0"/>
              <a:cs typeface="Arial" pitchFamily="34" charset="0"/>
            </a:endParaRPr>
          </a:p>
        </p:txBody>
      </p:sp>
      <p:sp>
        <p:nvSpPr>
          <p:cNvPr id="13" name="Espace réservé de la date 12"/>
          <p:cNvSpPr>
            <a:spLocks noGrp="1"/>
          </p:cNvSpPr>
          <p:nvPr>
            <p:ph type="dt" sz="half" idx="10"/>
            <p:custDataLst>
              <p:tags r:id="rId2"/>
            </p:custDataLst>
          </p:nvPr>
        </p:nvSpPr>
        <p:spPr/>
        <p:txBody>
          <a:bodyPr/>
          <a:lstStyle/>
          <a:p>
            <a:fld id="{F193E81C-E68F-4B0C-841A-63FDB3BCBB0A}" type="datetime10">
              <a:rPr lang="fr-FR" smtClean="0"/>
              <a:t>06:39</a:t>
            </a:fld>
            <a:endParaRPr lang="fr-FR" dirty="0"/>
          </a:p>
        </p:txBody>
      </p:sp>
      <p:sp>
        <p:nvSpPr>
          <p:cNvPr id="1287170" name="Rectangle 2"/>
          <p:cNvSpPr>
            <a:spLocks noGrp="1" noChangeArrowheads="1"/>
          </p:cNvSpPr>
          <p:nvPr>
            <p:ph type="ctrTitle"/>
            <p:custDataLst>
              <p:tags r:id="rId3"/>
            </p:custDataLst>
          </p:nvPr>
        </p:nvSpPr>
        <p:spPr>
          <a:xfrm>
            <a:off x="0" y="476672"/>
            <a:ext cx="9144000" cy="714380"/>
          </a:xfrm>
          <a:noFill/>
          <a:ln/>
          <a:effectLst>
            <a:outerShdw dist="50800" sx="99000" sy="99000" algn="ctr" rotWithShape="0">
              <a:srgbClr val="000000"/>
            </a:outerShdw>
          </a:effectLst>
          <a:scene3d>
            <a:camera prst="orthographicFront"/>
            <a:lightRig rig="freezing" dir="t">
              <a:rot lat="0" lon="0" rev="5640000"/>
            </a:lightRig>
          </a:scene3d>
          <a:sp3d/>
        </p:spPr>
        <p:txBody>
          <a:bodyPr>
            <a:noAutofit/>
            <a:scene3d>
              <a:camera prst="orthographicFront"/>
              <a:lightRig rig="freezing" dir="t">
                <a:rot lat="0" lon="0" rev="5640000"/>
              </a:lightRig>
            </a:scene3d>
            <a:flatTx/>
          </a:bodyPr>
          <a:lstStyle/>
          <a:p>
            <a:pPr algn="ctr"/>
            <a:r>
              <a:rPr lang="fr-CA" sz="3600" b="0" spc="-150" dirty="0">
                <a:effectLst>
                  <a:outerShdw blurRad="673100" dist="25400" dir="5400000" algn="tl" rotWithShape="0">
                    <a:srgbClr val="000000">
                      <a:alpha val="43000"/>
                    </a:srgbClr>
                  </a:outerShdw>
                </a:effectLst>
              </a:rPr>
              <a:t>La médiane</a:t>
            </a:r>
          </a:p>
        </p:txBody>
      </p:sp>
      <p:cxnSp>
        <p:nvCxnSpPr>
          <p:cNvPr id="3" name="Connecteur droit 2"/>
          <p:cNvCxnSpPr/>
          <p:nvPr>
            <p:custDataLst>
              <p:tags r:id="rId4"/>
            </p:custDataLst>
          </p:nvPr>
        </p:nvCxnSpPr>
        <p:spPr>
          <a:xfrm>
            <a:off x="8449074" y="5960614"/>
            <a:ext cx="0" cy="216024"/>
          </a:xfrm>
          <a:prstGeom prst="line">
            <a:avLst/>
          </a:prstGeom>
        </p:spPr>
        <p:style>
          <a:lnRef idx="3">
            <a:schemeClr val="accent3"/>
          </a:lnRef>
          <a:fillRef idx="0">
            <a:schemeClr val="accent3"/>
          </a:fillRef>
          <a:effectRef idx="2">
            <a:schemeClr val="accent3"/>
          </a:effectRef>
          <a:fontRef idx="minor">
            <a:schemeClr val="tx1"/>
          </a:fontRef>
        </p:style>
      </p:cxnSp>
      <p:cxnSp>
        <p:nvCxnSpPr>
          <p:cNvPr id="10" name="Connecteur droit 9"/>
          <p:cNvCxnSpPr/>
          <p:nvPr>
            <p:custDataLst>
              <p:tags r:id="rId5"/>
            </p:custDataLst>
          </p:nvPr>
        </p:nvCxnSpPr>
        <p:spPr>
          <a:xfrm>
            <a:off x="755576" y="5960614"/>
            <a:ext cx="0" cy="216024"/>
          </a:xfrm>
          <a:prstGeom prst="line">
            <a:avLst/>
          </a:prstGeom>
        </p:spPr>
        <p:style>
          <a:lnRef idx="3">
            <a:schemeClr val="accent3"/>
          </a:lnRef>
          <a:fillRef idx="0">
            <a:schemeClr val="accent3"/>
          </a:fillRef>
          <a:effectRef idx="2">
            <a:schemeClr val="accent3"/>
          </a:effectRef>
          <a:fontRef idx="minor">
            <a:schemeClr val="tx1"/>
          </a:fontRef>
        </p:style>
      </p:cxnSp>
      <p:sp>
        <p:nvSpPr>
          <p:cNvPr id="14" name="Rectangle 13"/>
          <p:cNvSpPr/>
          <p:nvPr>
            <p:custDataLst>
              <p:tags r:id="rId6"/>
            </p:custDataLst>
          </p:nvPr>
        </p:nvSpPr>
        <p:spPr>
          <a:xfrm>
            <a:off x="0" y="1292030"/>
            <a:ext cx="9144000" cy="553998"/>
          </a:xfrm>
          <a:prstGeom prst="rect">
            <a:avLst/>
          </a:prstGeom>
        </p:spPr>
        <p:txBody>
          <a:bodyPr wrap="square">
            <a:spAutoFit/>
          </a:bodyPr>
          <a:lstStyle/>
          <a:p>
            <a:pPr algn="ctr">
              <a:spcBef>
                <a:spcPts val="2400"/>
              </a:spcBef>
              <a:buClr>
                <a:schemeClr val="bg2">
                  <a:lumMod val="40000"/>
                  <a:lumOff val="60000"/>
                </a:schemeClr>
              </a:buClr>
              <a:buNone/>
            </a:pPr>
            <a:r>
              <a:rPr lang="fr-CA" sz="3000" dirty="0">
                <a:solidFill>
                  <a:schemeClr val="accent3">
                    <a:lumMod val="60000"/>
                    <a:lumOff val="40000"/>
                  </a:schemeClr>
                </a:solidFill>
                <a:effectLst>
                  <a:outerShdw blurRad="38100" dist="38100" dir="2700000" algn="tl">
                    <a:srgbClr val="000000">
                      <a:alpha val="43137"/>
                    </a:srgbClr>
                  </a:outerShdw>
                </a:effectLst>
                <a:latin typeface="+mj-lt"/>
                <a:cs typeface="Arial" pitchFamily="34" charset="0"/>
              </a:rPr>
              <a:t>Définition</a:t>
            </a:r>
          </a:p>
        </p:txBody>
      </p:sp>
      <p:cxnSp>
        <p:nvCxnSpPr>
          <p:cNvPr id="15" name="Connecteur droit 14"/>
          <p:cNvCxnSpPr/>
          <p:nvPr>
            <p:custDataLst>
              <p:tags r:id="rId7"/>
            </p:custDataLst>
          </p:nvPr>
        </p:nvCxnSpPr>
        <p:spPr>
          <a:xfrm>
            <a:off x="0" y="1234061"/>
            <a:ext cx="9144000" cy="1588"/>
          </a:xfrm>
          <a:prstGeom prst="line">
            <a:avLst/>
          </a:prstGeom>
          <a:ln w="76200"/>
        </p:spPr>
        <p:style>
          <a:lnRef idx="3">
            <a:schemeClr val="accent3"/>
          </a:lnRef>
          <a:fillRef idx="0">
            <a:schemeClr val="accent3"/>
          </a:fillRef>
          <a:effectRef idx="2">
            <a:schemeClr val="accent3"/>
          </a:effectRef>
          <a:fontRef idx="minor">
            <a:schemeClr val="tx1"/>
          </a:fontRef>
        </p:style>
      </p:cxnSp>
      <p:cxnSp>
        <p:nvCxnSpPr>
          <p:cNvPr id="16" name="Connecteur droit 15"/>
          <p:cNvCxnSpPr/>
          <p:nvPr>
            <p:custDataLst>
              <p:tags r:id="rId8"/>
            </p:custDataLst>
          </p:nvPr>
        </p:nvCxnSpPr>
        <p:spPr>
          <a:xfrm>
            <a:off x="0" y="1293330"/>
            <a:ext cx="9144000" cy="0"/>
          </a:xfrm>
          <a:prstGeom prst="line">
            <a:avLst/>
          </a:prstGeom>
          <a:ln>
            <a:solidFill>
              <a:schemeClr val="tx2">
                <a:lumMod val="75000"/>
              </a:schemeClr>
            </a:solidFill>
          </a:ln>
        </p:spPr>
        <p:style>
          <a:lnRef idx="1">
            <a:schemeClr val="accent3"/>
          </a:lnRef>
          <a:fillRef idx="0">
            <a:schemeClr val="accent3"/>
          </a:fillRef>
          <a:effectRef idx="0">
            <a:schemeClr val="accent3"/>
          </a:effectRef>
          <a:fontRef idx="minor">
            <a:schemeClr val="tx1"/>
          </a:fontRef>
        </p:style>
      </p:cxnSp>
      <p:sp>
        <p:nvSpPr>
          <p:cNvPr id="2" name="ZoneTexte 1"/>
          <p:cNvSpPr txBox="1"/>
          <p:nvPr/>
        </p:nvSpPr>
        <p:spPr>
          <a:xfrm>
            <a:off x="754380" y="5607399"/>
            <a:ext cx="1296144" cy="400110"/>
          </a:xfrm>
          <a:prstGeom prst="rect">
            <a:avLst/>
          </a:prstGeom>
          <a:noFill/>
        </p:spPr>
        <p:txBody>
          <a:bodyPr wrap="square" rtlCol="0">
            <a:spAutoFit/>
          </a:bodyPr>
          <a:lstStyle/>
          <a:p>
            <a:r>
              <a:rPr lang="fr-CA" sz="2000" dirty="0">
                <a:effectLst>
                  <a:outerShdw blurRad="38100" dist="38100" dir="2700000" algn="tl">
                    <a:srgbClr val="000000">
                      <a:alpha val="43137"/>
                    </a:srgbClr>
                  </a:outerShdw>
                </a:effectLst>
              </a:rPr>
              <a:t>25%|1/4</a:t>
            </a:r>
          </a:p>
        </p:txBody>
      </p:sp>
      <p:sp>
        <p:nvSpPr>
          <p:cNvPr id="12" name="ZoneTexte 11"/>
          <p:cNvSpPr txBox="1"/>
          <p:nvPr/>
        </p:nvSpPr>
        <p:spPr>
          <a:xfrm>
            <a:off x="2915816" y="5602078"/>
            <a:ext cx="1296144" cy="400110"/>
          </a:xfrm>
          <a:prstGeom prst="rect">
            <a:avLst/>
          </a:prstGeom>
          <a:noFill/>
        </p:spPr>
        <p:txBody>
          <a:bodyPr wrap="square" rtlCol="0">
            <a:spAutoFit/>
          </a:bodyPr>
          <a:lstStyle/>
          <a:p>
            <a:r>
              <a:rPr lang="fr-CA" sz="2000" dirty="0">
                <a:effectLst>
                  <a:outerShdw blurRad="38100" dist="38100" dir="2700000" algn="tl">
                    <a:srgbClr val="000000">
                      <a:alpha val="43137"/>
                    </a:srgbClr>
                  </a:outerShdw>
                </a:effectLst>
              </a:rPr>
              <a:t>25%|1/4</a:t>
            </a:r>
          </a:p>
        </p:txBody>
      </p:sp>
      <p:sp>
        <p:nvSpPr>
          <p:cNvPr id="17" name="ZoneTexte 16"/>
          <p:cNvSpPr txBox="1"/>
          <p:nvPr/>
        </p:nvSpPr>
        <p:spPr>
          <a:xfrm>
            <a:off x="5113505" y="5602078"/>
            <a:ext cx="1296144" cy="400110"/>
          </a:xfrm>
          <a:prstGeom prst="rect">
            <a:avLst/>
          </a:prstGeom>
          <a:noFill/>
        </p:spPr>
        <p:txBody>
          <a:bodyPr wrap="square" rtlCol="0">
            <a:spAutoFit/>
          </a:bodyPr>
          <a:lstStyle/>
          <a:p>
            <a:r>
              <a:rPr lang="fr-CA" sz="2000" dirty="0">
                <a:effectLst>
                  <a:outerShdw blurRad="38100" dist="38100" dir="2700000" algn="tl">
                    <a:srgbClr val="000000">
                      <a:alpha val="43137"/>
                    </a:srgbClr>
                  </a:outerShdw>
                </a:effectLst>
              </a:rPr>
              <a:t>25%|1/4</a:t>
            </a:r>
          </a:p>
        </p:txBody>
      </p:sp>
      <p:sp>
        <p:nvSpPr>
          <p:cNvPr id="18" name="ZoneTexte 17"/>
          <p:cNvSpPr txBox="1"/>
          <p:nvPr/>
        </p:nvSpPr>
        <p:spPr>
          <a:xfrm>
            <a:off x="7270756" y="5602078"/>
            <a:ext cx="1296144" cy="400110"/>
          </a:xfrm>
          <a:prstGeom prst="rect">
            <a:avLst/>
          </a:prstGeom>
          <a:noFill/>
        </p:spPr>
        <p:txBody>
          <a:bodyPr wrap="square" rtlCol="0">
            <a:spAutoFit/>
          </a:bodyPr>
          <a:lstStyle/>
          <a:p>
            <a:r>
              <a:rPr lang="fr-CA" sz="2000" dirty="0">
                <a:effectLst>
                  <a:outerShdw blurRad="38100" dist="38100" dir="2700000" algn="tl">
                    <a:srgbClr val="000000">
                      <a:alpha val="43137"/>
                    </a:srgbClr>
                  </a:outerShdw>
                </a:effectLst>
              </a:rPr>
              <a:t>25%|1/4</a:t>
            </a:r>
          </a:p>
        </p:txBody>
      </p:sp>
      <p:sp>
        <p:nvSpPr>
          <p:cNvPr id="20" name="ZoneTexte 19"/>
          <p:cNvSpPr txBox="1"/>
          <p:nvPr/>
        </p:nvSpPr>
        <p:spPr>
          <a:xfrm>
            <a:off x="8244408" y="6100724"/>
            <a:ext cx="999728" cy="400110"/>
          </a:xfrm>
          <a:prstGeom prst="rect">
            <a:avLst/>
          </a:prstGeom>
          <a:noFill/>
        </p:spPr>
        <p:txBody>
          <a:bodyPr wrap="square" rtlCol="0">
            <a:spAutoFit/>
          </a:bodyPr>
          <a:lstStyle/>
          <a:p>
            <a:r>
              <a:rPr lang="fr-CA" sz="2000" dirty="0" err="1">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rPr>
              <a:t>X</a:t>
            </a:r>
            <a:r>
              <a:rPr lang="fr-CA" sz="2000" baseline="-25000" dirty="0" err="1">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rPr>
              <a:t>max</a:t>
            </a:r>
            <a:endParaRPr lang="fr-CA" sz="2000" dirty="0">
              <a:effectLst>
                <a:outerShdw blurRad="38100" dist="38100" dir="2700000" algn="tl">
                  <a:srgbClr val="000000">
                    <a:alpha val="43137"/>
                  </a:srgbClr>
                </a:outerShdw>
              </a:effectLst>
            </a:endParaRPr>
          </a:p>
        </p:txBody>
      </p:sp>
      <p:sp>
        <p:nvSpPr>
          <p:cNvPr id="21" name="ZoneTexte 20"/>
          <p:cNvSpPr txBox="1"/>
          <p:nvPr/>
        </p:nvSpPr>
        <p:spPr>
          <a:xfrm>
            <a:off x="539552" y="6100724"/>
            <a:ext cx="792088" cy="400110"/>
          </a:xfrm>
          <a:prstGeom prst="rect">
            <a:avLst/>
          </a:prstGeom>
          <a:noFill/>
        </p:spPr>
        <p:txBody>
          <a:bodyPr wrap="square" rtlCol="0">
            <a:spAutoFit/>
          </a:bodyPr>
          <a:lstStyle/>
          <a:p>
            <a:r>
              <a:rPr lang="fr-CA" sz="2000" dirty="0" err="1">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rPr>
              <a:t>X</a:t>
            </a:r>
            <a:r>
              <a:rPr lang="fr-CA" sz="2000" baseline="-25000" dirty="0" err="1">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rPr>
              <a:t>min</a:t>
            </a:r>
            <a:endParaRPr lang="fr-CA" sz="20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019369476"/>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
                                            <p:txEl>
                                              <p:pRg st="1" end="1"/>
                                            </p:txEl>
                                          </p:spTgt>
                                        </p:tgtEl>
                                        <p:attrNameLst>
                                          <p:attrName>style.visibility</p:attrName>
                                        </p:attrNameLst>
                                      </p:cBhvr>
                                      <p:to>
                                        <p:strVal val="visible"/>
                                      </p:to>
                                    </p:set>
                                    <p:animEffect transition="in" filter="fade">
                                      <p:cBhvr>
                                        <p:cTn id="7" dur="500"/>
                                        <p:tgtEl>
                                          <p:spTgt spid="11">
                                            <p:txEl>
                                              <p:pRg st="1" end="1"/>
                                            </p:txEl>
                                          </p:spTgt>
                                        </p:tgtEl>
                                      </p:cBhvr>
                                    </p:animEffect>
                                  </p:childTnLst>
                                </p:cTn>
                              </p:par>
                              <p:par>
                                <p:cTn id="8" presetID="42" presetClass="entr" presetSubtype="0" fill="hold" nodeType="withEffect">
                                  <p:stCondLst>
                                    <p:cond delay="0"/>
                                  </p:stCondLst>
                                  <p:childTnLst>
                                    <p:set>
                                      <p:cBhvr>
                                        <p:cTn id="9" dur="1" fill="hold">
                                          <p:stCondLst>
                                            <p:cond delay="0"/>
                                          </p:stCondLst>
                                        </p:cTn>
                                        <p:tgtEl>
                                          <p:spTgt spid="11">
                                            <p:txEl>
                                              <p:pRg st="2" end="2"/>
                                            </p:txEl>
                                          </p:spTgt>
                                        </p:tgtEl>
                                        <p:attrNameLst>
                                          <p:attrName>style.visibility</p:attrName>
                                        </p:attrNameLst>
                                      </p:cBhvr>
                                      <p:to>
                                        <p:strVal val="visible"/>
                                      </p:to>
                                    </p:set>
                                    <p:animEffect transition="in" filter="fade">
                                      <p:cBhvr>
                                        <p:cTn id="10" dur="1000"/>
                                        <p:tgtEl>
                                          <p:spTgt spid="11">
                                            <p:txEl>
                                              <p:pRg st="2" end="2"/>
                                            </p:txEl>
                                          </p:spTgt>
                                        </p:tgtEl>
                                      </p:cBhvr>
                                    </p:animEffect>
                                    <p:anim calcmode="lin" valueType="num">
                                      <p:cBhvr>
                                        <p:cTn id="11" dur="1000" fill="hold"/>
                                        <p:tgtEl>
                                          <p:spTgt spid="11">
                                            <p:txEl>
                                              <p:pRg st="2" end="2"/>
                                            </p:txEl>
                                          </p:spTgt>
                                        </p:tgtEl>
                                        <p:attrNameLst>
                                          <p:attrName>ppt_x</p:attrName>
                                        </p:attrNameLst>
                                      </p:cBhvr>
                                      <p:tavLst>
                                        <p:tav tm="0">
                                          <p:val>
                                            <p:strVal val="#ppt_x"/>
                                          </p:val>
                                        </p:tav>
                                        <p:tav tm="100000">
                                          <p:val>
                                            <p:strVal val="#ppt_x"/>
                                          </p:val>
                                        </p:tav>
                                      </p:tavLst>
                                    </p:anim>
                                    <p:anim calcmode="lin" valueType="num">
                                      <p:cBhvr>
                                        <p:cTn id="12" dur="1000" fill="hold"/>
                                        <p:tgtEl>
                                          <p:spTgt spid="1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1">
                                            <p:txEl>
                                              <p:pRg st="3" end="3"/>
                                            </p:txEl>
                                          </p:spTgt>
                                        </p:tgtEl>
                                        <p:attrNameLst>
                                          <p:attrName>style.visibility</p:attrName>
                                        </p:attrNameLst>
                                      </p:cBhvr>
                                      <p:to>
                                        <p:strVal val="visible"/>
                                      </p:to>
                                    </p:set>
                                    <p:animEffect transition="in" filter="fade">
                                      <p:cBhvr>
                                        <p:cTn id="17" dur="500"/>
                                        <p:tgtEl>
                                          <p:spTgt spid="11">
                                            <p:txEl>
                                              <p:pRg st="3" end="3"/>
                                            </p:txEl>
                                          </p:spTgt>
                                        </p:tgtEl>
                                      </p:cBhvr>
                                    </p:animEffect>
                                  </p:childTnLst>
                                </p:cTn>
                              </p:par>
                              <p:par>
                                <p:cTn id="18" presetID="42" presetClass="entr" presetSubtype="0" fill="hold" nodeType="withEffect">
                                  <p:stCondLst>
                                    <p:cond delay="0"/>
                                  </p:stCondLst>
                                  <p:childTnLst>
                                    <p:set>
                                      <p:cBhvr>
                                        <p:cTn id="19" dur="1" fill="hold">
                                          <p:stCondLst>
                                            <p:cond delay="0"/>
                                          </p:stCondLst>
                                        </p:cTn>
                                        <p:tgtEl>
                                          <p:spTgt spid="11">
                                            <p:txEl>
                                              <p:pRg st="4" end="4"/>
                                            </p:txEl>
                                          </p:spTgt>
                                        </p:tgtEl>
                                        <p:attrNameLst>
                                          <p:attrName>style.visibility</p:attrName>
                                        </p:attrNameLst>
                                      </p:cBhvr>
                                      <p:to>
                                        <p:strVal val="visible"/>
                                      </p:to>
                                    </p:set>
                                    <p:animEffect transition="in" filter="fade">
                                      <p:cBhvr>
                                        <p:cTn id="20" dur="1000"/>
                                        <p:tgtEl>
                                          <p:spTgt spid="11">
                                            <p:txEl>
                                              <p:pRg st="4" end="4"/>
                                            </p:txEl>
                                          </p:spTgt>
                                        </p:tgtEl>
                                      </p:cBhvr>
                                    </p:animEffect>
                                    <p:anim calcmode="lin" valueType="num">
                                      <p:cBhvr>
                                        <p:cTn id="21" dur="1000" fill="hold"/>
                                        <p:tgtEl>
                                          <p:spTgt spid="11">
                                            <p:txEl>
                                              <p:pRg st="4" end="4"/>
                                            </p:txEl>
                                          </p:spTgt>
                                        </p:tgtEl>
                                        <p:attrNameLst>
                                          <p:attrName>ppt_x</p:attrName>
                                        </p:attrNameLst>
                                      </p:cBhvr>
                                      <p:tavLst>
                                        <p:tav tm="0">
                                          <p:val>
                                            <p:strVal val="#ppt_x"/>
                                          </p:val>
                                        </p:tav>
                                        <p:tav tm="100000">
                                          <p:val>
                                            <p:strVal val="#ppt_x"/>
                                          </p:val>
                                        </p:tav>
                                      </p:tavLst>
                                    </p:anim>
                                    <p:anim calcmode="lin" valueType="num">
                                      <p:cBhvr>
                                        <p:cTn id="22" dur="1000" fill="hold"/>
                                        <p:tgtEl>
                                          <p:spTgt spid="11">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11">
                                            <p:txEl>
                                              <p:pRg st="5" end="5"/>
                                            </p:txEl>
                                          </p:spTgt>
                                        </p:tgtEl>
                                        <p:attrNameLst>
                                          <p:attrName>style.visibility</p:attrName>
                                        </p:attrNameLst>
                                      </p:cBhvr>
                                      <p:to>
                                        <p:strVal val="visible"/>
                                      </p:to>
                                    </p:set>
                                    <p:animEffect transition="in" filter="barn(inVertical)">
                                      <p:cBhvr>
                                        <p:cTn id="27" dur="500"/>
                                        <p:tgtEl>
                                          <p:spTgt spid="11">
                                            <p:txEl>
                                              <p:pRg st="5" end="5"/>
                                            </p:txEl>
                                          </p:spTgt>
                                        </p:tgtEl>
                                      </p:cBhvr>
                                    </p:animEffect>
                                  </p:childTnLst>
                                </p:cTn>
                              </p:par>
                              <p:par>
                                <p:cTn id="28" presetID="1" presetClass="entr" presetSubtype="0" fill="hold" grpId="0" nodeType="withEffect">
                                  <p:stCondLst>
                                    <p:cond delay="0"/>
                                  </p:stCondLst>
                                  <p:childTnLst>
                                    <p:set>
                                      <p:cBhvr>
                                        <p:cTn id="29" dur="1" fill="hold">
                                          <p:stCondLst>
                                            <p:cond delay="0"/>
                                          </p:stCondLst>
                                        </p:cTn>
                                        <p:tgtEl>
                                          <p:spTgt spid="20"/>
                                        </p:tgtEl>
                                        <p:attrNameLst>
                                          <p:attrName>style.visibility</p:attrName>
                                        </p:attrNameLst>
                                      </p:cBhvr>
                                      <p:to>
                                        <p:strVal val="visible"/>
                                      </p:to>
                                    </p:set>
                                  </p:childTnLst>
                                </p:cTn>
                              </p:par>
                              <p:par>
                                <p:cTn id="30" presetID="1" presetClass="entr" presetSubtype="0" fill="hold" grpId="0" nodeType="withEffect">
                                  <p:stCondLst>
                                    <p:cond delay="0"/>
                                  </p:stCondLst>
                                  <p:childTnLst>
                                    <p:set>
                                      <p:cBhvr>
                                        <p:cTn id="31" dur="1" fill="hold">
                                          <p:stCondLst>
                                            <p:cond delay="0"/>
                                          </p:stCondLst>
                                        </p:cTn>
                                        <p:tgtEl>
                                          <p:spTgt spid="21"/>
                                        </p:tgtEl>
                                        <p:attrNameLst>
                                          <p:attrName>style.visibility</p:attrName>
                                        </p:attrNameLst>
                                      </p:cBhvr>
                                      <p:to>
                                        <p:strVal val="visible"/>
                                      </p:to>
                                    </p:set>
                                  </p:childTnLst>
                                </p:cTn>
                              </p:par>
                              <p:par>
                                <p:cTn id="32" presetID="16" presetClass="entr" presetSubtype="21" fill="hold" nodeType="withEffect">
                                  <p:stCondLst>
                                    <p:cond delay="0"/>
                                  </p:stCondLst>
                                  <p:childTnLst>
                                    <p:set>
                                      <p:cBhvr>
                                        <p:cTn id="33" dur="1" fill="hold">
                                          <p:stCondLst>
                                            <p:cond delay="0"/>
                                          </p:stCondLst>
                                        </p:cTn>
                                        <p:tgtEl>
                                          <p:spTgt spid="11">
                                            <p:txEl>
                                              <p:pRg st="6" end="6"/>
                                            </p:txEl>
                                          </p:spTgt>
                                        </p:tgtEl>
                                        <p:attrNameLst>
                                          <p:attrName>style.visibility</p:attrName>
                                        </p:attrNameLst>
                                      </p:cBhvr>
                                      <p:to>
                                        <p:strVal val="visible"/>
                                      </p:to>
                                    </p:set>
                                    <p:animEffect transition="in" filter="barn(inVertical)">
                                      <p:cBhvr>
                                        <p:cTn id="34" dur="500"/>
                                        <p:tgtEl>
                                          <p:spTgt spid="11">
                                            <p:txEl>
                                              <p:pRg st="6" end="6"/>
                                            </p:txEl>
                                          </p:spTgt>
                                        </p:tgtEl>
                                      </p:cBhvr>
                                    </p:animEffect>
                                  </p:childTnLst>
                                </p:cTn>
                              </p:par>
                              <p:par>
                                <p:cTn id="35" presetID="1" presetClass="entr" presetSubtype="0" fill="hold" nodeType="withEffect">
                                  <p:stCondLst>
                                    <p:cond delay="0"/>
                                  </p:stCondLst>
                                  <p:childTnLst>
                                    <p:set>
                                      <p:cBhvr>
                                        <p:cTn id="36" dur="1" fill="hold">
                                          <p:stCondLst>
                                            <p:cond delay="0"/>
                                          </p:stCondLst>
                                        </p:cTn>
                                        <p:tgtEl>
                                          <p:spTgt spid="10"/>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3"/>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2"/>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7"/>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2" grpId="0"/>
      <p:bldP spid="17" grpId="0"/>
      <p:bldP spid="18" grpId="0"/>
      <p:bldP spid="20" grpId="0"/>
      <p:bldP spid="2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Espace réservé du texte 2"/>
          <p:cNvSpPr>
            <a:spLocks noGrp="1"/>
          </p:cNvSpPr>
          <p:nvPr>
            <p:custDataLst>
              <p:tags r:id="rId1"/>
            </p:custDataLst>
          </p:nvPr>
        </p:nvSpPr>
        <p:spPr bwMode="auto">
          <a:xfrm>
            <a:off x="539552" y="1357298"/>
            <a:ext cx="8175852" cy="5143536"/>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lr>
                <a:schemeClr val="tx2"/>
              </a:buClr>
              <a:buSzPct val="90000"/>
              <a:buFont typeface="Wingdings" pitchFamily="2" charset="2"/>
              <a:buChar char="n"/>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tx2"/>
              </a:buClr>
              <a:buChar char="–"/>
              <a:defRPr sz="3200">
                <a:solidFill>
                  <a:schemeClr val="tx1"/>
                </a:solidFill>
                <a:latin typeface="+mn-lt"/>
              </a:defRPr>
            </a:lvl2pPr>
            <a:lvl3pPr marL="1143000" indent="-228600" algn="l" rtl="0" eaLnBrk="1" fontAlgn="base" hangingPunct="1">
              <a:spcBef>
                <a:spcPct val="20000"/>
              </a:spcBef>
              <a:spcAft>
                <a:spcPct val="0"/>
              </a:spcAft>
              <a:buClr>
                <a:schemeClr val="tx2"/>
              </a:buClr>
              <a:buSzPct val="75000"/>
              <a:buFont typeface="Wingdings" pitchFamily="2" charset="2"/>
              <a:buChar char="v"/>
              <a:defRPr sz="3200">
                <a:solidFill>
                  <a:schemeClr val="tx1"/>
                </a:solidFill>
                <a:latin typeface="+mn-lt"/>
              </a:defRPr>
            </a:lvl3pPr>
            <a:lvl4pPr marL="1600200" indent="-228600" algn="l" rtl="0" eaLnBrk="1" fontAlgn="base" hangingPunct="1">
              <a:spcBef>
                <a:spcPct val="20000"/>
              </a:spcBef>
              <a:spcAft>
                <a:spcPct val="0"/>
              </a:spcAft>
              <a:buClr>
                <a:schemeClr val="tx2"/>
              </a:buClr>
              <a:buChar char="–"/>
              <a:defRPr sz="3200">
                <a:solidFill>
                  <a:schemeClr val="tx1"/>
                </a:solidFill>
                <a:latin typeface="+mn-lt"/>
              </a:defRPr>
            </a:lvl4pPr>
            <a:lvl5pPr marL="2057400" indent="-228600" algn="l" rtl="0" eaLnBrk="1" fontAlgn="base" hangingPunct="1">
              <a:spcBef>
                <a:spcPct val="20000"/>
              </a:spcBef>
              <a:spcAft>
                <a:spcPct val="0"/>
              </a:spcAft>
              <a:buClr>
                <a:schemeClr val="tx2"/>
              </a:buClr>
              <a:buChar char="–"/>
              <a:defRPr sz="3200">
                <a:solidFill>
                  <a:schemeClr val="tx1"/>
                </a:solidFill>
                <a:latin typeface="+mn-lt"/>
              </a:defRPr>
            </a:lvl5pPr>
            <a:lvl6pPr marL="2514600" indent="-228600" algn="l" rtl="0" eaLnBrk="1" fontAlgn="base" hangingPunct="1">
              <a:spcBef>
                <a:spcPct val="20000"/>
              </a:spcBef>
              <a:spcAft>
                <a:spcPct val="0"/>
              </a:spcAft>
              <a:buClr>
                <a:schemeClr val="tx2"/>
              </a:buClr>
              <a:buChar char="–"/>
              <a:defRPr sz="3200">
                <a:solidFill>
                  <a:schemeClr val="tx1"/>
                </a:solidFill>
                <a:latin typeface="+mn-lt"/>
              </a:defRPr>
            </a:lvl6pPr>
            <a:lvl7pPr marL="2971800" indent="-228600" algn="l" rtl="0" eaLnBrk="1" fontAlgn="base" hangingPunct="1">
              <a:spcBef>
                <a:spcPct val="20000"/>
              </a:spcBef>
              <a:spcAft>
                <a:spcPct val="0"/>
              </a:spcAft>
              <a:buClr>
                <a:schemeClr val="tx2"/>
              </a:buClr>
              <a:buChar char="–"/>
              <a:defRPr sz="3200">
                <a:solidFill>
                  <a:schemeClr val="tx1"/>
                </a:solidFill>
                <a:latin typeface="+mn-lt"/>
              </a:defRPr>
            </a:lvl7pPr>
            <a:lvl8pPr marL="3429000" indent="-228600" algn="l" rtl="0" eaLnBrk="1" fontAlgn="base" hangingPunct="1">
              <a:spcBef>
                <a:spcPct val="20000"/>
              </a:spcBef>
              <a:spcAft>
                <a:spcPct val="0"/>
              </a:spcAft>
              <a:buClr>
                <a:schemeClr val="tx2"/>
              </a:buClr>
              <a:buChar char="–"/>
              <a:defRPr sz="3200">
                <a:solidFill>
                  <a:schemeClr val="tx1"/>
                </a:solidFill>
                <a:latin typeface="+mn-lt"/>
              </a:defRPr>
            </a:lvl8pPr>
            <a:lvl9pPr marL="3886200" indent="-228600" algn="l" rtl="0" eaLnBrk="1" fontAlgn="base" hangingPunct="1">
              <a:spcBef>
                <a:spcPct val="20000"/>
              </a:spcBef>
              <a:spcAft>
                <a:spcPct val="0"/>
              </a:spcAft>
              <a:buClr>
                <a:schemeClr val="tx2"/>
              </a:buClr>
              <a:buChar char="–"/>
              <a:defRPr sz="3200">
                <a:solidFill>
                  <a:schemeClr val="tx1"/>
                </a:solidFill>
                <a:latin typeface="+mn-lt"/>
              </a:defRPr>
            </a:lvl9pPr>
          </a:lstStyle>
          <a:p>
            <a:pPr>
              <a:buClr>
                <a:schemeClr val="bg2">
                  <a:lumMod val="40000"/>
                  <a:lumOff val="60000"/>
                </a:schemeClr>
              </a:buClr>
              <a:buNone/>
            </a:pPr>
            <a:endParaRPr lang="fr-FR" sz="2400" dirty="0">
              <a:effectLst>
                <a:outerShdw blurRad="38100" dist="38100" dir="2700000" algn="tl">
                  <a:srgbClr val="000000">
                    <a:alpha val="43137"/>
                  </a:srgbClr>
                </a:outerShdw>
              </a:effectLst>
              <a:latin typeface="Arial" pitchFamily="34" charset="0"/>
              <a:cs typeface="Arial" pitchFamily="34" charset="0"/>
            </a:endParaRPr>
          </a:p>
          <a:p>
            <a:pPr>
              <a:spcBef>
                <a:spcPts val="2400"/>
              </a:spcBef>
              <a:buClr>
                <a:schemeClr val="bg2">
                  <a:lumMod val="40000"/>
                  <a:lumOff val="60000"/>
                </a:schemeClr>
              </a:buClr>
              <a:buNone/>
            </a:pPr>
            <a:r>
              <a:rPr lang="fr-FR" sz="2400" dirty="0">
                <a:effectLst>
                  <a:outerShdw blurRad="38100" dist="38100" dir="2700000" algn="tl">
                    <a:srgbClr val="000000">
                      <a:alpha val="43137"/>
                    </a:srgbClr>
                  </a:outerShdw>
                </a:effectLst>
                <a:latin typeface="Arial" pitchFamily="34" charset="0"/>
                <a:cs typeface="Arial" pitchFamily="34" charset="0"/>
              </a:rPr>
              <a:t>     Si les données brutes sont disponibles et </a:t>
            </a:r>
            <a:r>
              <a:rPr lang="fr-FR" sz="2400" u="sng" dirty="0">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rPr>
              <a:t>ordonnées</a:t>
            </a:r>
            <a:r>
              <a:rPr lang="fr-FR" sz="2400" dirty="0">
                <a:effectLst>
                  <a:outerShdw blurRad="38100" dist="38100" dir="2700000" algn="tl">
                    <a:srgbClr val="000000">
                      <a:alpha val="43137"/>
                    </a:srgbClr>
                  </a:outerShdw>
                </a:effectLst>
                <a:latin typeface="Arial" pitchFamily="34" charset="0"/>
                <a:cs typeface="Arial" pitchFamily="34" charset="0"/>
              </a:rPr>
              <a:t>:</a:t>
            </a:r>
          </a:p>
          <a:p>
            <a:pPr>
              <a:spcBef>
                <a:spcPts val="1800"/>
              </a:spcBef>
              <a:spcAft>
                <a:spcPts val="600"/>
              </a:spcAft>
              <a:buClr>
                <a:schemeClr val="bg2">
                  <a:lumMod val="40000"/>
                  <a:lumOff val="60000"/>
                </a:schemeClr>
              </a:buClr>
            </a:pPr>
            <a:r>
              <a:rPr lang="fr-FR" sz="2400" dirty="0">
                <a:effectLst>
                  <a:outerShdw blurRad="38100" dist="38100" dir="2700000" algn="tl">
                    <a:srgbClr val="000000">
                      <a:alpha val="43137"/>
                    </a:srgbClr>
                  </a:outerShdw>
                </a:effectLst>
                <a:latin typeface="Arial" pitchFamily="34" charset="0"/>
                <a:cs typeface="Arial" pitchFamily="34" charset="0"/>
              </a:rPr>
              <a:t>Avec </a:t>
            </a:r>
            <a:r>
              <a:rPr lang="fr-FR" sz="2400" b="1" i="1" u="sng" dirty="0">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rPr>
              <a:t>n</a:t>
            </a:r>
            <a:r>
              <a:rPr lang="fr-FR" sz="2400" u="sng" dirty="0">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rPr>
              <a:t> impair</a:t>
            </a:r>
            <a:r>
              <a:rPr lang="fr-FR" sz="2400" dirty="0">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rPr>
              <a:t> </a:t>
            </a:r>
            <a:r>
              <a:rPr lang="fr-FR" sz="2400" dirty="0">
                <a:effectLst>
                  <a:outerShdw blurRad="38100" dist="38100" dir="2700000" algn="tl">
                    <a:srgbClr val="000000">
                      <a:alpha val="43137"/>
                    </a:srgbClr>
                  </a:outerShdw>
                </a:effectLst>
                <a:latin typeface="Arial" pitchFamily="34" charset="0"/>
                <a:cs typeface="Arial" pitchFamily="34" charset="0"/>
              </a:rPr>
              <a:t>(n=5)</a:t>
            </a:r>
          </a:p>
          <a:p>
            <a:pPr lvl="1">
              <a:spcBef>
                <a:spcPts val="600"/>
              </a:spcBef>
              <a:spcAft>
                <a:spcPts val="600"/>
              </a:spcAft>
              <a:buClr>
                <a:schemeClr val="bg2">
                  <a:lumMod val="40000"/>
                  <a:lumOff val="60000"/>
                </a:schemeClr>
              </a:buClr>
            </a:pPr>
            <a:r>
              <a:rPr lang="fr-FR" sz="2000" dirty="0">
                <a:effectLst>
                  <a:outerShdw blurRad="38100" dist="38100" dir="2700000" algn="tl">
                    <a:srgbClr val="000000">
                      <a:alpha val="43137"/>
                    </a:srgbClr>
                  </a:outerShdw>
                </a:effectLst>
                <a:latin typeface="Arial" pitchFamily="34" charset="0"/>
                <a:cs typeface="Arial" pitchFamily="34" charset="0"/>
              </a:rPr>
              <a:t>Score central d’une distribution (</a:t>
            </a:r>
            <a:r>
              <a:rPr lang="fr-FR" sz="2000" dirty="0">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rPr>
              <a:t>(n+1)/2 </a:t>
            </a:r>
            <a:r>
              <a:rPr lang="fr-FR" sz="2000" baseline="30000" dirty="0">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rPr>
              <a:t>e</a:t>
            </a:r>
            <a:r>
              <a:rPr lang="fr-FR" sz="2000" dirty="0">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rPr>
              <a:t> score</a:t>
            </a:r>
            <a:r>
              <a:rPr lang="fr-FR" sz="2000" dirty="0">
                <a:effectLst>
                  <a:outerShdw blurRad="38100" dist="38100" dir="2700000" algn="tl">
                    <a:srgbClr val="000000">
                      <a:alpha val="43137"/>
                    </a:srgbClr>
                  </a:outerShdw>
                </a:effectLst>
                <a:latin typeface="Arial" pitchFamily="34" charset="0"/>
                <a:cs typeface="Arial" pitchFamily="34" charset="0"/>
              </a:rPr>
              <a:t>) </a:t>
            </a:r>
          </a:p>
          <a:p>
            <a:pPr lvl="1">
              <a:buClr>
                <a:schemeClr val="bg2">
                  <a:lumMod val="40000"/>
                  <a:lumOff val="60000"/>
                </a:schemeClr>
              </a:buClr>
            </a:pPr>
            <a:r>
              <a:rPr lang="fr-FR" sz="2000" dirty="0">
                <a:effectLst>
                  <a:outerShdw blurRad="38100" dist="38100" dir="2700000" algn="tl">
                    <a:srgbClr val="000000">
                      <a:alpha val="43137"/>
                    </a:srgbClr>
                  </a:outerShdw>
                </a:effectLst>
                <a:latin typeface="Arial" pitchFamily="34" charset="0"/>
                <a:cs typeface="Arial" pitchFamily="34" charset="0"/>
              </a:rPr>
              <a:t>Salaire horaire de 5 personnes en $:  31  35   </a:t>
            </a:r>
            <a:r>
              <a:rPr lang="fr-FR" sz="2000" u="sng" dirty="0">
                <a:solidFill>
                  <a:schemeClr val="accent3">
                    <a:lumMod val="40000"/>
                    <a:lumOff val="60000"/>
                  </a:schemeClr>
                </a:solidFill>
                <a:effectLst>
                  <a:outerShdw blurRad="38100" dist="38100" dir="2700000" algn="tl">
                    <a:srgbClr val="000000">
                      <a:alpha val="43137"/>
                    </a:srgbClr>
                  </a:outerShdw>
                </a:effectLst>
                <a:latin typeface="Arial" pitchFamily="34" charset="0"/>
                <a:cs typeface="Arial" pitchFamily="34" charset="0"/>
              </a:rPr>
              <a:t>39</a:t>
            </a:r>
            <a:r>
              <a:rPr lang="fr-FR" sz="2000" dirty="0">
                <a:effectLst>
                  <a:outerShdw blurRad="38100" dist="38100" dir="2700000" algn="tl">
                    <a:srgbClr val="000000">
                      <a:alpha val="43137"/>
                    </a:srgbClr>
                  </a:outerShdw>
                </a:effectLst>
                <a:latin typeface="Arial" pitchFamily="34" charset="0"/>
                <a:cs typeface="Arial" pitchFamily="34" charset="0"/>
              </a:rPr>
              <a:t>   45   50</a:t>
            </a:r>
          </a:p>
          <a:p>
            <a:pPr lvl="1">
              <a:spcBef>
                <a:spcPts val="1200"/>
              </a:spcBef>
              <a:buClr>
                <a:schemeClr val="bg2">
                  <a:lumMod val="40000"/>
                  <a:lumOff val="60000"/>
                </a:schemeClr>
              </a:buClr>
              <a:buNone/>
            </a:pPr>
            <a:r>
              <a:rPr lang="fr-FR" sz="2000" dirty="0">
                <a:effectLst>
                  <a:outerShdw blurRad="38100" dist="38100" dir="2700000" algn="tl">
                    <a:srgbClr val="000000">
                      <a:alpha val="43137"/>
                    </a:srgbClr>
                  </a:outerShdw>
                </a:effectLst>
                <a:latin typeface="Arial" pitchFamily="34" charset="0"/>
                <a:cs typeface="Arial" pitchFamily="34" charset="0"/>
              </a:rPr>
              <a:t>				Md= </a:t>
            </a:r>
            <a:r>
              <a:rPr lang="fr-FR" sz="2000" dirty="0">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rPr>
              <a:t>39</a:t>
            </a:r>
            <a:r>
              <a:rPr lang="fr-FR" sz="2000" dirty="0">
                <a:solidFill>
                  <a:schemeClr val="accent3">
                    <a:lumMod val="40000"/>
                    <a:lumOff val="60000"/>
                  </a:schemeClr>
                </a:solidFill>
                <a:effectLst>
                  <a:outerShdw blurRad="38100" dist="38100" dir="2700000" algn="tl">
                    <a:srgbClr val="000000">
                      <a:alpha val="43137"/>
                    </a:srgbClr>
                  </a:outerShdw>
                </a:effectLst>
                <a:latin typeface="Arial" pitchFamily="34" charset="0"/>
                <a:cs typeface="Arial" pitchFamily="34" charset="0"/>
              </a:rPr>
              <a:t> </a:t>
            </a:r>
            <a:r>
              <a:rPr lang="fr-FR" sz="2000" dirty="0">
                <a:effectLst>
                  <a:outerShdw blurRad="38100" dist="38100" dir="2700000" algn="tl">
                    <a:srgbClr val="000000">
                      <a:alpha val="43137"/>
                    </a:srgbClr>
                  </a:outerShdw>
                </a:effectLst>
                <a:latin typeface="Arial" pitchFamily="34" charset="0"/>
                <a:cs typeface="Arial" pitchFamily="34" charset="0"/>
              </a:rPr>
              <a:t>soit le 3</a:t>
            </a:r>
            <a:r>
              <a:rPr lang="fr-FR" sz="2000" baseline="30000" dirty="0">
                <a:effectLst>
                  <a:outerShdw blurRad="38100" dist="38100" dir="2700000" algn="tl">
                    <a:srgbClr val="000000">
                      <a:alpha val="43137"/>
                    </a:srgbClr>
                  </a:outerShdw>
                </a:effectLst>
                <a:latin typeface="Arial" pitchFamily="34" charset="0"/>
                <a:cs typeface="Arial" pitchFamily="34" charset="0"/>
              </a:rPr>
              <a:t>e</a:t>
            </a:r>
            <a:r>
              <a:rPr lang="fr-FR" sz="2000" dirty="0">
                <a:effectLst>
                  <a:outerShdw blurRad="38100" dist="38100" dir="2700000" algn="tl">
                    <a:srgbClr val="000000">
                      <a:alpha val="43137"/>
                    </a:srgbClr>
                  </a:outerShdw>
                </a:effectLst>
                <a:latin typeface="Arial" pitchFamily="34" charset="0"/>
                <a:cs typeface="Arial" pitchFamily="34" charset="0"/>
              </a:rPr>
              <a:t> score en rang</a:t>
            </a:r>
          </a:p>
          <a:p>
            <a:pPr>
              <a:spcBef>
                <a:spcPts val="1200"/>
              </a:spcBef>
              <a:spcAft>
                <a:spcPts val="600"/>
              </a:spcAft>
              <a:buClr>
                <a:schemeClr val="bg2">
                  <a:lumMod val="40000"/>
                  <a:lumOff val="60000"/>
                </a:schemeClr>
              </a:buClr>
            </a:pPr>
            <a:r>
              <a:rPr lang="fr-FR" sz="2400" dirty="0">
                <a:effectLst>
                  <a:outerShdw blurRad="38100" dist="38100" dir="2700000" algn="tl">
                    <a:srgbClr val="000000">
                      <a:alpha val="43137"/>
                    </a:srgbClr>
                  </a:outerShdw>
                </a:effectLst>
                <a:latin typeface="Arial" pitchFamily="34" charset="0"/>
                <a:cs typeface="Arial" pitchFamily="34" charset="0"/>
              </a:rPr>
              <a:t>Avec </a:t>
            </a:r>
            <a:r>
              <a:rPr lang="fr-FR" sz="2400" b="1" i="1" u="sng" dirty="0">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rPr>
              <a:t>n</a:t>
            </a:r>
            <a:r>
              <a:rPr lang="fr-FR" sz="2400" u="sng" dirty="0">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rPr>
              <a:t> pair</a:t>
            </a:r>
            <a:r>
              <a:rPr lang="fr-FR" sz="2400" dirty="0">
                <a:effectLst>
                  <a:outerShdw blurRad="38100" dist="38100" dir="2700000" algn="tl">
                    <a:srgbClr val="000000">
                      <a:alpha val="43137"/>
                    </a:srgbClr>
                  </a:outerShdw>
                </a:effectLst>
                <a:latin typeface="Arial" pitchFamily="34" charset="0"/>
                <a:cs typeface="Arial" pitchFamily="34" charset="0"/>
              </a:rPr>
              <a:t> (n=6)</a:t>
            </a:r>
          </a:p>
          <a:p>
            <a:pPr lvl="1">
              <a:spcBef>
                <a:spcPts val="600"/>
              </a:spcBef>
              <a:spcAft>
                <a:spcPts val="600"/>
              </a:spcAft>
              <a:buClr>
                <a:schemeClr val="bg2">
                  <a:lumMod val="40000"/>
                  <a:lumOff val="60000"/>
                </a:schemeClr>
              </a:buClr>
            </a:pPr>
            <a:r>
              <a:rPr lang="fr-FR" sz="2000" dirty="0">
                <a:effectLst>
                  <a:outerShdw blurRad="38100" dist="38100" dir="2700000" algn="tl">
                    <a:srgbClr val="000000">
                      <a:alpha val="43137"/>
                    </a:srgbClr>
                  </a:outerShdw>
                </a:effectLst>
                <a:latin typeface="Arial" pitchFamily="34" charset="0"/>
                <a:cs typeface="Arial" pitchFamily="34" charset="0"/>
              </a:rPr>
              <a:t>Point milieu des deux scores centraux (</a:t>
            </a:r>
            <a:r>
              <a:rPr lang="fr-FR" sz="2000" dirty="0">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rPr>
              <a:t>(n+1)/2 </a:t>
            </a:r>
            <a:r>
              <a:rPr lang="fr-FR" sz="2000" baseline="30000" dirty="0">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rPr>
              <a:t>e</a:t>
            </a:r>
            <a:r>
              <a:rPr lang="fr-FR" sz="2000" dirty="0">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rPr>
              <a:t> score</a:t>
            </a:r>
            <a:r>
              <a:rPr lang="fr-FR" sz="2000" dirty="0">
                <a:effectLst>
                  <a:outerShdw blurRad="38100" dist="38100" dir="2700000" algn="tl">
                    <a:srgbClr val="000000">
                      <a:alpha val="43137"/>
                    </a:srgbClr>
                  </a:outerShdw>
                </a:effectLst>
                <a:latin typeface="Arial" pitchFamily="34" charset="0"/>
                <a:cs typeface="Arial" pitchFamily="34" charset="0"/>
              </a:rPr>
              <a:t>)</a:t>
            </a:r>
          </a:p>
          <a:p>
            <a:pPr lvl="1">
              <a:buClr>
                <a:schemeClr val="bg2">
                  <a:lumMod val="40000"/>
                  <a:lumOff val="60000"/>
                </a:schemeClr>
              </a:buClr>
            </a:pPr>
            <a:r>
              <a:rPr lang="fr-FR" sz="2000" dirty="0">
                <a:effectLst>
                  <a:outerShdw blurRad="38100" dist="38100" dir="2700000" algn="tl">
                    <a:srgbClr val="000000">
                      <a:alpha val="43137"/>
                    </a:srgbClr>
                  </a:outerShdw>
                </a:effectLst>
                <a:latin typeface="Arial" pitchFamily="34" charset="0"/>
                <a:cs typeface="Arial" pitchFamily="34" charset="0"/>
              </a:rPr>
              <a:t>Salaire horaire de 6 personnes en $:  30   34  </a:t>
            </a:r>
            <a:r>
              <a:rPr lang="fr-FR" sz="2000" u="sng" dirty="0">
                <a:solidFill>
                  <a:schemeClr val="accent3">
                    <a:lumMod val="40000"/>
                    <a:lumOff val="60000"/>
                  </a:schemeClr>
                </a:solidFill>
                <a:effectLst>
                  <a:outerShdw blurRad="38100" dist="38100" dir="2700000" algn="tl">
                    <a:srgbClr val="000000">
                      <a:alpha val="43137"/>
                    </a:srgbClr>
                  </a:outerShdw>
                </a:effectLst>
                <a:latin typeface="Arial" pitchFamily="34" charset="0"/>
                <a:cs typeface="Arial" pitchFamily="34" charset="0"/>
              </a:rPr>
              <a:t>38  42</a:t>
            </a:r>
            <a:r>
              <a:rPr lang="fr-FR" sz="2000" dirty="0">
                <a:solidFill>
                  <a:schemeClr val="accent3">
                    <a:lumMod val="40000"/>
                    <a:lumOff val="60000"/>
                  </a:schemeClr>
                </a:solidFill>
                <a:effectLst>
                  <a:outerShdw blurRad="38100" dist="38100" dir="2700000" algn="tl">
                    <a:srgbClr val="000000">
                      <a:alpha val="43137"/>
                    </a:srgbClr>
                  </a:outerShdw>
                </a:effectLst>
                <a:latin typeface="Arial" pitchFamily="34" charset="0"/>
                <a:cs typeface="Arial" pitchFamily="34" charset="0"/>
              </a:rPr>
              <a:t>  </a:t>
            </a:r>
            <a:r>
              <a:rPr lang="fr-FR" sz="2000" dirty="0">
                <a:effectLst>
                  <a:outerShdw blurRad="38100" dist="38100" dir="2700000" algn="tl">
                    <a:srgbClr val="000000">
                      <a:alpha val="43137"/>
                    </a:srgbClr>
                  </a:outerShdw>
                </a:effectLst>
                <a:latin typeface="Arial" pitchFamily="34" charset="0"/>
                <a:cs typeface="Arial" pitchFamily="34" charset="0"/>
              </a:rPr>
              <a:t>49  55</a:t>
            </a:r>
          </a:p>
          <a:p>
            <a:pPr lvl="1">
              <a:spcBef>
                <a:spcPts val="1200"/>
              </a:spcBef>
              <a:buClr>
                <a:schemeClr val="bg2">
                  <a:lumMod val="40000"/>
                  <a:lumOff val="60000"/>
                </a:schemeClr>
              </a:buClr>
              <a:buNone/>
            </a:pPr>
            <a:r>
              <a:rPr lang="fr-FR" sz="2000" dirty="0">
                <a:effectLst>
                  <a:outerShdw blurRad="38100" dist="38100" dir="2700000" algn="tl">
                    <a:srgbClr val="000000">
                      <a:alpha val="43137"/>
                    </a:srgbClr>
                  </a:outerShdw>
                </a:effectLst>
                <a:latin typeface="Arial" pitchFamily="34" charset="0"/>
                <a:cs typeface="Arial" pitchFamily="34" charset="0"/>
              </a:rPr>
              <a:t>				Md=(38+42)/2 = </a:t>
            </a:r>
            <a:r>
              <a:rPr lang="fr-FR" sz="2000" dirty="0">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rPr>
              <a:t>40 </a:t>
            </a:r>
            <a:r>
              <a:rPr lang="fr-FR" sz="2000" dirty="0">
                <a:effectLst>
                  <a:outerShdw blurRad="38100" dist="38100" dir="2700000" algn="tl">
                    <a:srgbClr val="000000">
                      <a:alpha val="43137"/>
                    </a:srgbClr>
                  </a:outerShdw>
                </a:effectLst>
                <a:latin typeface="Arial" pitchFamily="34" charset="0"/>
                <a:cs typeface="Arial" pitchFamily="34" charset="0"/>
              </a:rPr>
              <a:t>soit le 3,5</a:t>
            </a:r>
            <a:r>
              <a:rPr lang="fr-FR" sz="2000" baseline="30000" dirty="0">
                <a:effectLst>
                  <a:outerShdw blurRad="38100" dist="38100" dir="2700000" algn="tl">
                    <a:srgbClr val="000000">
                      <a:alpha val="43137"/>
                    </a:srgbClr>
                  </a:outerShdw>
                </a:effectLst>
                <a:latin typeface="Arial" pitchFamily="34" charset="0"/>
                <a:cs typeface="Arial" pitchFamily="34" charset="0"/>
              </a:rPr>
              <a:t>e</a:t>
            </a:r>
            <a:r>
              <a:rPr lang="fr-FR" sz="2000" dirty="0">
                <a:effectLst>
                  <a:outerShdw blurRad="38100" dist="38100" dir="2700000" algn="tl">
                    <a:srgbClr val="000000">
                      <a:alpha val="43137"/>
                    </a:srgbClr>
                  </a:outerShdw>
                </a:effectLst>
                <a:latin typeface="Arial" pitchFamily="34" charset="0"/>
                <a:cs typeface="Arial" pitchFamily="34" charset="0"/>
              </a:rPr>
              <a:t> score en rang</a:t>
            </a:r>
          </a:p>
          <a:p>
            <a:pPr>
              <a:spcBef>
                <a:spcPts val="1200"/>
              </a:spcBef>
              <a:spcAft>
                <a:spcPts val="1200"/>
              </a:spcAft>
              <a:buClr>
                <a:schemeClr val="bg2">
                  <a:lumMod val="40000"/>
                  <a:lumOff val="60000"/>
                </a:schemeClr>
              </a:buClr>
              <a:buNone/>
            </a:pPr>
            <a:endParaRPr lang="fr-FR" sz="2600" dirty="0">
              <a:effectLst>
                <a:outerShdw blurRad="38100" dist="38100" dir="2700000" algn="tl">
                  <a:srgbClr val="000000">
                    <a:alpha val="43137"/>
                  </a:srgbClr>
                </a:outerShdw>
              </a:effectLst>
              <a:latin typeface="Arial" pitchFamily="34" charset="0"/>
              <a:cs typeface="Arial" pitchFamily="34" charset="0"/>
            </a:endParaRPr>
          </a:p>
        </p:txBody>
      </p:sp>
      <p:sp>
        <p:nvSpPr>
          <p:cNvPr id="13" name="Espace réservé de la date 12"/>
          <p:cNvSpPr>
            <a:spLocks noGrp="1"/>
          </p:cNvSpPr>
          <p:nvPr>
            <p:ph type="dt" sz="half" idx="10"/>
            <p:custDataLst>
              <p:tags r:id="rId2"/>
            </p:custDataLst>
          </p:nvPr>
        </p:nvSpPr>
        <p:spPr/>
        <p:txBody>
          <a:bodyPr/>
          <a:lstStyle/>
          <a:p>
            <a:fld id="{FE4E0DFE-B0EF-43E5-B93A-88F0548CD433}" type="datetime10">
              <a:rPr lang="fr-FR" smtClean="0"/>
              <a:t>06:39</a:t>
            </a:fld>
            <a:endParaRPr lang="fr-FR" dirty="0"/>
          </a:p>
        </p:txBody>
      </p:sp>
      <p:sp>
        <p:nvSpPr>
          <p:cNvPr id="1287170" name="Rectangle 2"/>
          <p:cNvSpPr>
            <a:spLocks noGrp="1" noChangeArrowheads="1"/>
          </p:cNvSpPr>
          <p:nvPr>
            <p:ph type="ctrTitle"/>
            <p:custDataLst>
              <p:tags r:id="rId3"/>
            </p:custDataLst>
          </p:nvPr>
        </p:nvSpPr>
        <p:spPr>
          <a:xfrm>
            <a:off x="0" y="404664"/>
            <a:ext cx="9144000" cy="714380"/>
          </a:xfrm>
          <a:noFill/>
          <a:ln/>
          <a:effectLst>
            <a:outerShdw dist="50800" sx="99000" sy="99000" algn="ctr" rotWithShape="0">
              <a:srgbClr val="000000"/>
            </a:outerShdw>
          </a:effectLst>
          <a:scene3d>
            <a:camera prst="orthographicFront"/>
            <a:lightRig rig="freezing" dir="t">
              <a:rot lat="0" lon="0" rev="5640000"/>
            </a:lightRig>
          </a:scene3d>
          <a:sp3d/>
        </p:spPr>
        <p:txBody>
          <a:bodyPr>
            <a:noAutofit/>
            <a:scene3d>
              <a:camera prst="orthographicFront"/>
              <a:lightRig rig="freezing" dir="t">
                <a:rot lat="0" lon="0" rev="5640000"/>
              </a:lightRig>
            </a:scene3d>
            <a:flatTx/>
          </a:bodyPr>
          <a:lstStyle/>
          <a:p>
            <a:pPr algn="ctr"/>
            <a:r>
              <a:rPr lang="fr-CA" sz="3600" b="0" spc="-150" dirty="0">
                <a:effectLst>
                  <a:outerShdw blurRad="673100" dist="25400" dir="5400000" algn="tl" rotWithShape="0">
                    <a:srgbClr val="000000">
                      <a:alpha val="43000"/>
                    </a:srgbClr>
                  </a:outerShdw>
                </a:effectLst>
              </a:rPr>
              <a:t>La médiane</a:t>
            </a:r>
          </a:p>
        </p:txBody>
      </p:sp>
      <p:sp>
        <p:nvSpPr>
          <p:cNvPr id="9" name="Rectangle 8"/>
          <p:cNvSpPr/>
          <p:nvPr>
            <p:custDataLst>
              <p:tags r:id="rId4"/>
            </p:custDataLst>
          </p:nvPr>
        </p:nvSpPr>
        <p:spPr>
          <a:xfrm>
            <a:off x="0" y="1234061"/>
            <a:ext cx="9144000" cy="553998"/>
          </a:xfrm>
          <a:prstGeom prst="rect">
            <a:avLst/>
          </a:prstGeom>
        </p:spPr>
        <p:txBody>
          <a:bodyPr wrap="square">
            <a:spAutoFit/>
          </a:bodyPr>
          <a:lstStyle/>
          <a:p>
            <a:pPr algn="ctr">
              <a:spcBef>
                <a:spcPts val="2400"/>
              </a:spcBef>
              <a:buClr>
                <a:schemeClr val="bg2">
                  <a:lumMod val="40000"/>
                  <a:lumOff val="60000"/>
                </a:schemeClr>
              </a:buClr>
              <a:buNone/>
            </a:pPr>
            <a:r>
              <a:rPr lang="fr-CA" sz="3000" dirty="0">
                <a:solidFill>
                  <a:schemeClr val="accent3">
                    <a:lumMod val="60000"/>
                    <a:lumOff val="40000"/>
                  </a:schemeClr>
                </a:solidFill>
                <a:effectLst>
                  <a:outerShdw blurRad="38100" dist="38100" dir="2700000" algn="tl">
                    <a:srgbClr val="000000">
                      <a:alpha val="43137"/>
                    </a:srgbClr>
                  </a:outerShdw>
                </a:effectLst>
                <a:latin typeface="+mj-lt"/>
                <a:cs typeface="Arial" pitchFamily="34" charset="0"/>
              </a:rPr>
              <a:t>Calcul: données brutes </a:t>
            </a:r>
          </a:p>
        </p:txBody>
      </p:sp>
      <p:cxnSp>
        <p:nvCxnSpPr>
          <p:cNvPr id="10" name="Connecteur droit avec flèche 9"/>
          <p:cNvCxnSpPr/>
          <p:nvPr/>
        </p:nvCxnSpPr>
        <p:spPr>
          <a:xfrm>
            <a:off x="620871" y="2276872"/>
            <a:ext cx="329830" cy="0"/>
          </a:xfrm>
          <a:prstGeom prst="straightConnector1">
            <a:avLst/>
          </a:prstGeom>
          <a:ln>
            <a:tailEnd type="arrow"/>
          </a:ln>
        </p:spPr>
        <p:style>
          <a:lnRef idx="3">
            <a:schemeClr val="accent3"/>
          </a:lnRef>
          <a:fillRef idx="0">
            <a:schemeClr val="accent3"/>
          </a:fillRef>
          <a:effectRef idx="2">
            <a:schemeClr val="accent3"/>
          </a:effectRef>
          <a:fontRef idx="minor">
            <a:schemeClr val="tx1"/>
          </a:fontRef>
        </p:style>
      </p:cxnSp>
      <p:sp>
        <p:nvSpPr>
          <p:cNvPr id="3" name="Ellipse 2"/>
          <p:cNvSpPr/>
          <p:nvPr/>
        </p:nvSpPr>
        <p:spPr>
          <a:xfrm>
            <a:off x="6447668" y="3501008"/>
            <a:ext cx="504056" cy="500066"/>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14" name="Ellipse 13"/>
          <p:cNvSpPr/>
          <p:nvPr/>
        </p:nvSpPr>
        <p:spPr>
          <a:xfrm>
            <a:off x="6450526" y="5373216"/>
            <a:ext cx="864096" cy="500066"/>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cxnSp>
        <p:nvCxnSpPr>
          <p:cNvPr id="15" name="Connecteur droit 14"/>
          <p:cNvCxnSpPr/>
          <p:nvPr>
            <p:custDataLst>
              <p:tags r:id="rId5"/>
            </p:custDataLst>
          </p:nvPr>
        </p:nvCxnSpPr>
        <p:spPr>
          <a:xfrm>
            <a:off x="0" y="1234061"/>
            <a:ext cx="9144000" cy="1588"/>
          </a:xfrm>
          <a:prstGeom prst="line">
            <a:avLst/>
          </a:prstGeom>
          <a:ln w="76200"/>
        </p:spPr>
        <p:style>
          <a:lnRef idx="3">
            <a:schemeClr val="accent3"/>
          </a:lnRef>
          <a:fillRef idx="0">
            <a:schemeClr val="accent3"/>
          </a:fillRef>
          <a:effectRef idx="2">
            <a:schemeClr val="accent3"/>
          </a:effectRef>
          <a:fontRef idx="minor">
            <a:schemeClr val="tx1"/>
          </a:fontRef>
        </p:style>
      </p:cxnSp>
      <p:cxnSp>
        <p:nvCxnSpPr>
          <p:cNvPr id="16" name="Connecteur droit 15"/>
          <p:cNvCxnSpPr/>
          <p:nvPr>
            <p:custDataLst>
              <p:tags r:id="rId6"/>
            </p:custDataLst>
          </p:nvPr>
        </p:nvCxnSpPr>
        <p:spPr>
          <a:xfrm>
            <a:off x="0" y="1293330"/>
            <a:ext cx="9144000" cy="0"/>
          </a:xfrm>
          <a:prstGeom prst="line">
            <a:avLst/>
          </a:prstGeom>
          <a:ln>
            <a:solidFill>
              <a:schemeClr val="tx2">
                <a:lumMod val="75000"/>
              </a:schemeClr>
            </a:solidFill>
          </a:ln>
        </p:spPr>
        <p:style>
          <a:lnRef idx="1">
            <a:schemeClr val="accent3"/>
          </a:lnRef>
          <a:fillRef idx="0">
            <a:schemeClr val="accent3"/>
          </a:fillRef>
          <a:effectRef idx="0">
            <a:schemeClr val="accent3"/>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
                                            <p:txEl>
                                              <p:pRg st="2" end="2"/>
                                            </p:txEl>
                                          </p:spTgt>
                                        </p:tgtEl>
                                        <p:attrNameLst>
                                          <p:attrName>style.visibility</p:attrName>
                                        </p:attrNameLst>
                                      </p:cBhvr>
                                      <p:to>
                                        <p:strVal val="visible"/>
                                      </p:to>
                                    </p:set>
                                    <p:animEffect transition="in" filter="fade">
                                      <p:cBhvr>
                                        <p:cTn id="7" dur="500"/>
                                        <p:tgtEl>
                                          <p:spTgt spid="11">
                                            <p:txEl>
                                              <p:pRg st="2" end="2"/>
                                            </p:txEl>
                                          </p:spTgt>
                                        </p:tgtEl>
                                      </p:cBhvr>
                                    </p:animEffect>
                                  </p:childTnLst>
                                </p:cTn>
                              </p:par>
                              <p:par>
                                <p:cTn id="8" presetID="42" presetClass="entr" presetSubtype="0" fill="hold" nodeType="withEffect">
                                  <p:stCondLst>
                                    <p:cond delay="0"/>
                                  </p:stCondLst>
                                  <p:childTnLst>
                                    <p:set>
                                      <p:cBhvr>
                                        <p:cTn id="9" dur="1" fill="hold">
                                          <p:stCondLst>
                                            <p:cond delay="0"/>
                                          </p:stCondLst>
                                        </p:cTn>
                                        <p:tgtEl>
                                          <p:spTgt spid="11">
                                            <p:txEl>
                                              <p:pRg st="3" end="3"/>
                                            </p:txEl>
                                          </p:spTgt>
                                        </p:tgtEl>
                                        <p:attrNameLst>
                                          <p:attrName>style.visibility</p:attrName>
                                        </p:attrNameLst>
                                      </p:cBhvr>
                                      <p:to>
                                        <p:strVal val="visible"/>
                                      </p:to>
                                    </p:set>
                                    <p:animEffect transition="in" filter="fade">
                                      <p:cBhvr>
                                        <p:cTn id="10" dur="1000"/>
                                        <p:tgtEl>
                                          <p:spTgt spid="11">
                                            <p:txEl>
                                              <p:pRg st="3" end="3"/>
                                            </p:txEl>
                                          </p:spTgt>
                                        </p:tgtEl>
                                      </p:cBhvr>
                                    </p:animEffect>
                                    <p:anim calcmode="lin" valueType="num">
                                      <p:cBhvr>
                                        <p:cTn id="11" dur="1000" fill="hold"/>
                                        <p:tgtEl>
                                          <p:spTgt spid="11">
                                            <p:txEl>
                                              <p:pRg st="3" end="3"/>
                                            </p:txEl>
                                          </p:spTgt>
                                        </p:tgtEl>
                                        <p:attrNameLst>
                                          <p:attrName>ppt_x</p:attrName>
                                        </p:attrNameLst>
                                      </p:cBhvr>
                                      <p:tavLst>
                                        <p:tav tm="0">
                                          <p:val>
                                            <p:strVal val="#ppt_x"/>
                                          </p:val>
                                        </p:tav>
                                        <p:tav tm="100000">
                                          <p:val>
                                            <p:strVal val="#ppt_x"/>
                                          </p:val>
                                        </p:tav>
                                      </p:tavLst>
                                    </p:anim>
                                    <p:anim calcmode="lin" valueType="num">
                                      <p:cBhvr>
                                        <p:cTn id="12" dur="1000" fill="hold"/>
                                        <p:tgtEl>
                                          <p:spTgt spid="11">
                                            <p:txEl>
                                              <p:pRg st="3" end="3"/>
                                            </p:txEl>
                                          </p:spTgt>
                                        </p:tgtEl>
                                        <p:attrNameLst>
                                          <p:attrName>ppt_y</p:attrName>
                                        </p:attrNameLst>
                                      </p:cBhvr>
                                      <p:tavLst>
                                        <p:tav tm="0">
                                          <p:val>
                                            <p:strVal val="#ppt_y+.1"/>
                                          </p:val>
                                        </p:tav>
                                        <p:tav tm="100000">
                                          <p:val>
                                            <p:strVal val="#ppt_y"/>
                                          </p:val>
                                        </p:tav>
                                      </p:tavLst>
                                    </p:anim>
                                  </p:childTnLst>
                                </p:cTn>
                              </p:par>
                              <p:par>
                                <p:cTn id="13" presetID="42" presetClass="entr" presetSubtype="0" fill="hold" nodeType="withEffect">
                                  <p:stCondLst>
                                    <p:cond delay="0"/>
                                  </p:stCondLst>
                                  <p:childTnLst>
                                    <p:set>
                                      <p:cBhvr>
                                        <p:cTn id="14" dur="1" fill="hold">
                                          <p:stCondLst>
                                            <p:cond delay="0"/>
                                          </p:stCondLst>
                                        </p:cTn>
                                        <p:tgtEl>
                                          <p:spTgt spid="11">
                                            <p:txEl>
                                              <p:pRg st="4" end="4"/>
                                            </p:txEl>
                                          </p:spTgt>
                                        </p:tgtEl>
                                        <p:attrNameLst>
                                          <p:attrName>style.visibility</p:attrName>
                                        </p:attrNameLst>
                                      </p:cBhvr>
                                      <p:to>
                                        <p:strVal val="visible"/>
                                      </p:to>
                                    </p:set>
                                    <p:animEffect transition="in" filter="fade">
                                      <p:cBhvr>
                                        <p:cTn id="15" dur="1000"/>
                                        <p:tgtEl>
                                          <p:spTgt spid="11">
                                            <p:txEl>
                                              <p:pRg st="4" end="4"/>
                                            </p:txEl>
                                          </p:spTgt>
                                        </p:tgtEl>
                                      </p:cBhvr>
                                    </p:animEffect>
                                    <p:anim calcmode="lin" valueType="num">
                                      <p:cBhvr>
                                        <p:cTn id="16" dur="1000" fill="hold"/>
                                        <p:tgtEl>
                                          <p:spTgt spid="11">
                                            <p:txEl>
                                              <p:pRg st="4" end="4"/>
                                            </p:txEl>
                                          </p:spTgt>
                                        </p:tgtEl>
                                        <p:attrNameLst>
                                          <p:attrName>ppt_x</p:attrName>
                                        </p:attrNameLst>
                                      </p:cBhvr>
                                      <p:tavLst>
                                        <p:tav tm="0">
                                          <p:val>
                                            <p:strVal val="#ppt_x"/>
                                          </p:val>
                                        </p:tav>
                                        <p:tav tm="100000">
                                          <p:val>
                                            <p:strVal val="#ppt_x"/>
                                          </p:val>
                                        </p:tav>
                                      </p:tavLst>
                                    </p:anim>
                                    <p:anim calcmode="lin" valueType="num">
                                      <p:cBhvr>
                                        <p:cTn id="17" dur="1000" fill="hold"/>
                                        <p:tgtEl>
                                          <p:spTgt spid="11">
                                            <p:txEl>
                                              <p:pRg st="4" end="4"/>
                                            </p:txEl>
                                          </p:spTgt>
                                        </p:tgtEl>
                                        <p:attrNameLst>
                                          <p:attrName>ppt_y</p:attrName>
                                        </p:attrNameLst>
                                      </p:cBhvr>
                                      <p:tavLst>
                                        <p:tav tm="0">
                                          <p:val>
                                            <p:strVal val="#ppt_y+.1"/>
                                          </p:val>
                                        </p:tav>
                                        <p:tav tm="100000">
                                          <p:val>
                                            <p:strVal val="#ppt_y"/>
                                          </p:val>
                                        </p:tav>
                                      </p:tavLst>
                                    </p:anim>
                                  </p:childTnLst>
                                </p:cTn>
                              </p:par>
                              <p:par>
                                <p:cTn id="18" presetID="42" presetClass="entr" presetSubtype="0" fill="hold" nodeType="withEffect">
                                  <p:stCondLst>
                                    <p:cond delay="0"/>
                                  </p:stCondLst>
                                  <p:childTnLst>
                                    <p:set>
                                      <p:cBhvr>
                                        <p:cTn id="19" dur="1" fill="hold">
                                          <p:stCondLst>
                                            <p:cond delay="0"/>
                                          </p:stCondLst>
                                        </p:cTn>
                                        <p:tgtEl>
                                          <p:spTgt spid="11">
                                            <p:txEl>
                                              <p:pRg st="5" end="5"/>
                                            </p:txEl>
                                          </p:spTgt>
                                        </p:tgtEl>
                                        <p:attrNameLst>
                                          <p:attrName>style.visibility</p:attrName>
                                        </p:attrNameLst>
                                      </p:cBhvr>
                                      <p:to>
                                        <p:strVal val="visible"/>
                                      </p:to>
                                    </p:set>
                                    <p:animEffect transition="in" filter="fade">
                                      <p:cBhvr>
                                        <p:cTn id="20" dur="1000"/>
                                        <p:tgtEl>
                                          <p:spTgt spid="11">
                                            <p:txEl>
                                              <p:pRg st="5" end="5"/>
                                            </p:txEl>
                                          </p:spTgt>
                                        </p:tgtEl>
                                      </p:cBhvr>
                                    </p:animEffect>
                                    <p:anim calcmode="lin" valueType="num">
                                      <p:cBhvr>
                                        <p:cTn id="21" dur="1000" fill="hold"/>
                                        <p:tgtEl>
                                          <p:spTgt spid="11">
                                            <p:txEl>
                                              <p:pRg st="5" end="5"/>
                                            </p:txEl>
                                          </p:spTgt>
                                        </p:tgtEl>
                                        <p:attrNameLst>
                                          <p:attrName>ppt_x</p:attrName>
                                        </p:attrNameLst>
                                      </p:cBhvr>
                                      <p:tavLst>
                                        <p:tav tm="0">
                                          <p:val>
                                            <p:strVal val="#ppt_x"/>
                                          </p:val>
                                        </p:tav>
                                        <p:tav tm="100000">
                                          <p:val>
                                            <p:strVal val="#ppt_x"/>
                                          </p:val>
                                        </p:tav>
                                      </p:tavLst>
                                    </p:anim>
                                    <p:anim calcmode="lin" valueType="num">
                                      <p:cBhvr>
                                        <p:cTn id="22" dur="1000" fill="hold"/>
                                        <p:tgtEl>
                                          <p:spTgt spid="11">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grpId="0" nodeType="clickEffect">
                                  <p:stCondLst>
                                    <p:cond delay="0"/>
                                  </p:stCondLst>
                                  <p:childTnLst>
                                    <p:set>
                                      <p:cBhvr>
                                        <p:cTn id="26" dur="1" fill="hold">
                                          <p:stCondLst>
                                            <p:cond delay="0"/>
                                          </p:stCondLst>
                                        </p:cTn>
                                        <p:tgtEl>
                                          <p:spTgt spid="3"/>
                                        </p:tgtEl>
                                        <p:attrNameLst>
                                          <p:attrName>style.visibility</p:attrName>
                                        </p:attrNameLst>
                                      </p:cBhvr>
                                      <p:to>
                                        <p:strVal val="visible"/>
                                      </p:to>
                                    </p:set>
                                    <p:animEffect transition="in" filter="wheel(1)">
                                      <p:cBhvr>
                                        <p:cTn id="27" dur="2000"/>
                                        <p:tgtEl>
                                          <p:spTgt spid="3"/>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1">
                                            <p:txEl>
                                              <p:pRg st="6" end="6"/>
                                            </p:txEl>
                                          </p:spTgt>
                                        </p:tgtEl>
                                        <p:attrNameLst>
                                          <p:attrName>style.visibility</p:attrName>
                                        </p:attrNameLst>
                                      </p:cBhvr>
                                      <p:to>
                                        <p:strVal val="visible"/>
                                      </p:to>
                                    </p:set>
                                    <p:animEffect transition="in" filter="fade">
                                      <p:cBhvr>
                                        <p:cTn id="32" dur="500"/>
                                        <p:tgtEl>
                                          <p:spTgt spid="11">
                                            <p:txEl>
                                              <p:pRg st="6" end="6"/>
                                            </p:txEl>
                                          </p:spTgt>
                                        </p:tgtEl>
                                      </p:cBhvr>
                                    </p:animEffect>
                                  </p:childTnLst>
                                </p:cTn>
                              </p:par>
                              <p:par>
                                <p:cTn id="33" presetID="42" presetClass="entr" presetSubtype="0" fill="hold" nodeType="withEffect">
                                  <p:stCondLst>
                                    <p:cond delay="0"/>
                                  </p:stCondLst>
                                  <p:childTnLst>
                                    <p:set>
                                      <p:cBhvr>
                                        <p:cTn id="34" dur="1" fill="hold">
                                          <p:stCondLst>
                                            <p:cond delay="0"/>
                                          </p:stCondLst>
                                        </p:cTn>
                                        <p:tgtEl>
                                          <p:spTgt spid="11">
                                            <p:txEl>
                                              <p:pRg st="7" end="7"/>
                                            </p:txEl>
                                          </p:spTgt>
                                        </p:tgtEl>
                                        <p:attrNameLst>
                                          <p:attrName>style.visibility</p:attrName>
                                        </p:attrNameLst>
                                      </p:cBhvr>
                                      <p:to>
                                        <p:strVal val="visible"/>
                                      </p:to>
                                    </p:set>
                                    <p:animEffect transition="in" filter="fade">
                                      <p:cBhvr>
                                        <p:cTn id="35" dur="1000"/>
                                        <p:tgtEl>
                                          <p:spTgt spid="11">
                                            <p:txEl>
                                              <p:pRg st="7" end="7"/>
                                            </p:txEl>
                                          </p:spTgt>
                                        </p:tgtEl>
                                      </p:cBhvr>
                                    </p:animEffect>
                                    <p:anim calcmode="lin" valueType="num">
                                      <p:cBhvr>
                                        <p:cTn id="36" dur="1000" fill="hold"/>
                                        <p:tgtEl>
                                          <p:spTgt spid="11">
                                            <p:txEl>
                                              <p:pRg st="7" end="7"/>
                                            </p:txEl>
                                          </p:spTgt>
                                        </p:tgtEl>
                                        <p:attrNameLst>
                                          <p:attrName>ppt_x</p:attrName>
                                        </p:attrNameLst>
                                      </p:cBhvr>
                                      <p:tavLst>
                                        <p:tav tm="0">
                                          <p:val>
                                            <p:strVal val="#ppt_x"/>
                                          </p:val>
                                        </p:tav>
                                        <p:tav tm="100000">
                                          <p:val>
                                            <p:strVal val="#ppt_x"/>
                                          </p:val>
                                        </p:tav>
                                      </p:tavLst>
                                    </p:anim>
                                    <p:anim calcmode="lin" valueType="num">
                                      <p:cBhvr>
                                        <p:cTn id="37" dur="1000" fill="hold"/>
                                        <p:tgtEl>
                                          <p:spTgt spid="11">
                                            <p:txEl>
                                              <p:pRg st="7" end="7"/>
                                            </p:txEl>
                                          </p:spTgt>
                                        </p:tgtEl>
                                        <p:attrNameLst>
                                          <p:attrName>ppt_y</p:attrName>
                                        </p:attrNameLst>
                                      </p:cBhvr>
                                      <p:tavLst>
                                        <p:tav tm="0">
                                          <p:val>
                                            <p:strVal val="#ppt_y+.1"/>
                                          </p:val>
                                        </p:tav>
                                        <p:tav tm="100000">
                                          <p:val>
                                            <p:strVal val="#ppt_y"/>
                                          </p:val>
                                        </p:tav>
                                      </p:tavLst>
                                    </p:anim>
                                  </p:childTnLst>
                                </p:cTn>
                              </p:par>
                              <p:par>
                                <p:cTn id="38" presetID="42" presetClass="entr" presetSubtype="0" fill="hold" nodeType="withEffect">
                                  <p:stCondLst>
                                    <p:cond delay="0"/>
                                  </p:stCondLst>
                                  <p:childTnLst>
                                    <p:set>
                                      <p:cBhvr>
                                        <p:cTn id="39" dur="1" fill="hold">
                                          <p:stCondLst>
                                            <p:cond delay="0"/>
                                          </p:stCondLst>
                                        </p:cTn>
                                        <p:tgtEl>
                                          <p:spTgt spid="11">
                                            <p:txEl>
                                              <p:pRg st="8" end="8"/>
                                            </p:txEl>
                                          </p:spTgt>
                                        </p:tgtEl>
                                        <p:attrNameLst>
                                          <p:attrName>style.visibility</p:attrName>
                                        </p:attrNameLst>
                                      </p:cBhvr>
                                      <p:to>
                                        <p:strVal val="visible"/>
                                      </p:to>
                                    </p:set>
                                    <p:animEffect transition="in" filter="fade">
                                      <p:cBhvr>
                                        <p:cTn id="40" dur="1000"/>
                                        <p:tgtEl>
                                          <p:spTgt spid="11">
                                            <p:txEl>
                                              <p:pRg st="8" end="8"/>
                                            </p:txEl>
                                          </p:spTgt>
                                        </p:tgtEl>
                                      </p:cBhvr>
                                    </p:animEffect>
                                    <p:anim calcmode="lin" valueType="num">
                                      <p:cBhvr>
                                        <p:cTn id="41" dur="1000" fill="hold"/>
                                        <p:tgtEl>
                                          <p:spTgt spid="11">
                                            <p:txEl>
                                              <p:pRg st="8" end="8"/>
                                            </p:txEl>
                                          </p:spTgt>
                                        </p:tgtEl>
                                        <p:attrNameLst>
                                          <p:attrName>ppt_x</p:attrName>
                                        </p:attrNameLst>
                                      </p:cBhvr>
                                      <p:tavLst>
                                        <p:tav tm="0">
                                          <p:val>
                                            <p:strVal val="#ppt_x"/>
                                          </p:val>
                                        </p:tav>
                                        <p:tav tm="100000">
                                          <p:val>
                                            <p:strVal val="#ppt_x"/>
                                          </p:val>
                                        </p:tav>
                                      </p:tavLst>
                                    </p:anim>
                                    <p:anim calcmode="lin" valueType="num">
                                      <p:cBhvr>
                                        <p:cTn id="42" dur="1000" fill="hold"/>
                                        <p:tgtEl>
                                          <p:spTgt spid="11">
                                            <p:txEl>
                                              <p:pRg st="8" end="8"/>
                                            </p:txEl>
                                          </p:spTgt>
                                        </p:tgtEl>
                                        <p:attrNameLst>
                                          <p:attrName>ppt_y</p:attrName>
                                        </p:attrNameLst>
                                      </p:cBhvr>
                                      <p:tavLst>
                                        <p:tav tm="0">
                                          <p:val>
                                            <p:strVal val="#ppt_y+.1"/>
                                          </p:val>
                                        </p:tav>
                                        <p:tav tm="100000">
                                          <p:val>
                                            <p:strVal val="#ppt_y"/>
                                          </p:val>
                                        </p:tav>
                                      </p:tavLst>
                                    </p:anim>
                                  </p:childTnLst>
                                </p:cTn>
                              </p:par>
                              <p:par>
                                <p:cTn id="43" presetID="42" presetClass="entr" presetSubtype="0" fill="hold" nodeType="withEffect">
                                  <p:stCondLst>
                                    <p:cond delay="0"/>
                                  </p:stCondLst>
                                  <p:childTnLst>
                                    <p:set>
                                      <p:cBhvr>
                                        <p:cTn id="44" dur="1" fill="hold">
                                          <p:stCondLst>
                                            <p:cond delay="0"/>
                                          </p:stCondLst>
                                        </p:cTn>
                                        <p:tgtEl>
                                          <p:spTgt spid="11">
                                            <p:txEl>
                                              <p:pRg st="9" end="9"/>
                                            </p:txEl>
                                          </p:spTgt>
                                        </p:tgtEl>
                                        <p:attrNameLst>
                                          <p:attrName>style.visibility</p:attrName>
                                        </p:attrNameLst>
                                      </p:cBhvr>
                                      <p:to>
                                        <p:strVal val="visible"/>
                                      </p:to>
                                    </p:set>
                                    <p:animEffect transition="in" filter="fade">
                                      <p:cBhvr>
                                        <p:cTn id="45" dur="1000"/>
                                        <p:tgtEl>
                                          <p:spTgt spid="11">
                                            <p:txEl>
                                              <p:pRg st="9" end="9"/>
                                            </p:txEl>
                                          </p:spTgt>
                                        </p:tgtEl>
                                      </p:cBhvr>
                                    </p:animEffect>
                                    <p:anim calcmode="lin" valueType="num">
                                      <p:cBhvr>
                                        <p:cTn id="46" dur="1000" fill="hold"/>
                                        <p:tgtEl>
                                          <p:spTgt spid="11">
                                            <p:txEl>
                                              <p:pRg st="9" end="9"/>
                                            </p:txEl>
                                          </p:spTgt>
                                        </p:tgtEl>
                                        <p:attrNameLst>
                                          <p:attrName>ppt_x</p:attrName>
                                        </p:attrNameLst>
                                      </p:cBhvr>
                                      <p:tavLst>
                                        <p:tav tm="0">
                                          <p:val>
                                            <p:strVal val="#ppt_x"/>
                                          </p:val>
                                        </p:tav>
                                        <p:tav tm="100000">
                                          <p:val>
                                            <p:strVal val="#ppt_x"/>
                                          </p:val>
                                        </p:tav>
                                      </p:tavLst>
                                    </p:anim>
                                    <p:anim calcmode="lin" valueType="num">
                                      <p:cBhvr>
                                        <p:cTn id="47" dur="1000" fill="hold"/>
                                        <p:tgtEl>
                                          <p:spTgt spid="11">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21" presetClass="entr" presetSubtype="1" fill="hold" grpId="0" nodeType="clickEffect">
                                  <p:stCondLst>
                                    <p:cond delay="0"/>
                                  </p:stCondLst>
                                  <p:childTnLst>
                                    <p:set>
                                      <p:cBhvr>
                                        <p:cTn id="51" dur="1" fill="hold">
                                          <p:stCondLst>
                                            <p:cond delay="0"/>
                                          </p:stCondLst>
                                        </p:cTn>
                                        <p:tgtEl>
                                          <p:spTgt spid="14"/>
                                        </p:tgtEl>
                                        <p:attrNameLst>
                                          <p:attrName>style.visibility</p:attrName>
                                        </p:attrNameLst>
                                      </p:cBhvr>
                                      <p:to>
                                        <p:strVal val="visible"/>
                                      </p:to>
                                    </p:set>
                                    <p:animEffect transition="in" filter="wheel(1)">
                                      <p:cBhvr>
                                        <p:cTn id="52" dur="2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Espace réservé du texte 2"/>
          <p:cNvSpPr>
            <a:spLocks noGrp="1"/>
          </p:cNvSpPr>
          <p:nvPr>
            <p:custDataLst>
              <p:tags r:id="rId1"/>
            </p:custDataLst>
          </p:nvPr>
        </p:nvSpPr>
        <p:spPr bwMode="auto">
          <a:xfrm>
            <a:off x="467544" y="2060848"/>
            <a:ext cx="8462174" cy="4439986"/>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lr>
                <a:schemeClr val="tx2"/>
              </a:buClr>
              <a:buSzPct val="90000"/>
              <a:buFont typeface="Wingdings" pitchFamily="2" charset="2"/>
              <a:buChar char="n"/>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tx2"/>
              </a:buClr>
              <a:buChar char="–"/>
              <a:defRPr sz="3200">
                <a:solidFill>
                  <a:schemeClr val="tx1"/>
                </a:solidFill>
                <a:latin typeface="+mn-lt"/>
              </a:defRPr>
            </a:lvl2pPr>
            <a:lvl3pPr marL="1143000" indent="-228600" algn="l" rtl="0" eaLnBrk="1" fontAlgn="base" hangingPunct="1">
              <a:spcBef>
                <a:spcPct val="20000"/>
              </a:spcBef>
              <a:spcAft>
                <a:spcPct val="0"/>
              </a:spcAft>
              <a:buClr>
                <a:schemeClr val="tx2"/>
              </a:buClr>
              <a:buSzPct val="75000"/>
              <a:buFont typeface="Wingdings" pitchFamily="2" charset="2"/>
              <a:buChar char="v"/>
              <a:defRPr sz="3200">
                <a:solidFill>
                  <a:schemeClr val="tx1"/>
                </a:solidFill>
                <a:latin typeface="+mn-lt"/>
              </a:defRPr>
            </a:lvl3pPr>
            <a:lvl4pPr marL="1600200" indent="-228600" algn="l" rtl="0" eaLnBrk="1" fontAlgn="base" hangingPunct="1">
              <a:spcBef>
                <a:spcPct val="20000"/>
              </a:spcBef>
              <a:spcAft>
                <a:spcPct val="0"/>
              </a:spcAft>
              <a:buClr>
                <a:schemeClr val="tx2"/>
              </a:buClr>
              <a:buChar char="–"/>
              <a:defRPr sz="3200">
                <a:solidFill>
                  <a:schemeClr val="tx1"/>
                </a:solidFill>
                <a:latin typeface="+mn-lt"/>
              </a:defRPr>
            </a:lvl4pPr>
            <a:lvl5pPr marL="2057400" indent="-228600" algn="l" rtl="0" eaLnBrk="1" fontAlgn="base" hangingPunct="1">
              <a:spcBef>
                <a:spcPct val="20000"/>
              </a:spcBef>
              <a:spcAft>
                <a:spcPct val="0"/>
              </a:spcAft>
              <a:buClr>
                <a:schemeClr val="tx2"/>
              </a:buClr>
              <a:buChar char="–"/>
              <a:defRPr sz="3200">
                <a:solidFill>
                  <a:schemeClr val="tx1"/>
                </a:solidFill>
                <a:latin typeface="+mn-lt"/>
              </a:defRPr>
            </a:lvl5pPr>
            <a:lvl6pPr marL="2514600" indent="-228600" algn="l" rtl="0" eaLnBrk="1" fontAlgn="base" hangingPunct="1">
              <a:spcBef>
                <a:spcPct val="20000"/>
              </a:spcBef>
              <a:spcAft>
                <a:spcPct val="0"/>
              </a:spcAft>
              <a:buClr>
                <a:schemeClr val="tx2"/>
              </a:buClr>
              <a:buChar char="–"/>
              <a:defRPr sz="3200">
                <a:solidFill>
                  <a:schemeClr val="tx1"/>
                </a:solidFill>
                <a:latin typeface="+mn-lt"/>
              </a:defRPr>
            </a:lvl6pPr>
            <a:lvl7pPr marL="2971800" indent="-228600" algn="l" rtl="0" eaLnBrk="1" fontAlgn="base" hangingPunct="1">
              <a:spcBef>
                <a:spcPct val="20000"/>
              </a:spcBef>
              <a:spcAft>
                <a:spcPct val="0"/>
              </a:spcAft>
              <a:buClr>
                <a:schemeClr val="tx2"/>
              </a:buClr>
              <a:buChar char="–"/>
              <a:defRPr sz="3200">
                <a:solidFill>
                  <a:schemeClr val="tx1"/>
                </a:solidFill>
                <a:latin typeface="+mn-lt"/>
              </a:defRPr>
            </a:lvl7pPr>
            <a:lvl8pPr marL="3429000" indent="-228600" algn="l" rtl="0" eaLnBrk="1" fontAlgn="base" hangingPunct="1">
              <a:spcBef>
                <a:spcPct val="20000"/>
              </a:spcBef>
              <a:spcAft>
                <a:spcPct val="0"/>
              </a:spcAft>
              <a:buClr>
                <a:schemeClr val="tx2"/>
              </a:buClr>
              <a:buChar char="–"/>
              <a:defRPr sz="3200">
                <a:solidFill>
                  <a:schemeClr val="tx1"/>
                </a:solidFill>
                <a:latin typeface="+mn-lt"/>
              </a:defRPr>
            </a:lvl8pPr>
            <a:lvl9pPr marL="3886200" indent="-228600" algn="l" rtl="0" eaLnBrk="1" fontAlgn="base" hangingPunct="1">
              <a:spcBef>
                <a:spcPct val="20000"/>
              </a:spcBef>
              <a:spcAft>
                <a:spcPct val="0"/>
              </a:spcAft>
              <a:buClr>
                <a:schemeClr val="tx2"/>
              </a:buClr>
              <a:buChar char="–"/>
              <a:defRPr sz="3200">
                <a:solidFill>
                  <a:schemeClr val="tx1"/>
                </a:solidFill>
                <a:latin typeface="+mn-lt"/>
              </a:defRPr>
            </a:lvl9pPr>
          </a:lstStyle>
          <a:p>
            <a:pPr>
              <a:spcBef>
                <a:spcPts val="1800"/>
              </a:spcBef>
              <a:spcAft>
                <a:spcPts val="1200"/>
              </a:spcAft>
              <a:buClr>
                <a:schemeClr val="bg2">
                  <a:lumMod val="40000"/>
                  <a:lumOff val="60000"/>
                </a:schemeClr>
              </a:buClr>
            </a:pPr>
            <a:r>
              <a:rPr lang="fr-FR" sz="2400" dirty="0">
                <a:effectLst>
                  <a:outerShdw blurRad="38100" dist="38100" dir="2700000" algn="tl">
                    <a:srgbClr val="000000">
                      <a:alpha val="43137"/>
                    </a:srgbClr>
                  </a:outerShdw>
                </a:effectLst>
                <a:latin typeface="Arial" pitchFamily="34" charset="0"/>
                <a:cs typeface="Arial" pitchFamily="34" charset="0"/>
              </a:rPr>
              <a:t>Quel est le revenu mensuel typique médian, en Fcfa, d’une micro-entreprise constituée de 7 travailleurs ?</a:t>
            </a:r>
          </a:p>
          <a:p>
            <a:pPr>
              <a:spcBef>
                <a:spcPts val="600"/>
              </a:spcBef>
              <a:spcAft>
                <a:spcPts val="600"/>
              </a:spcAft>
              <a:buClr>
                <a:schemeClr val="bg2">
                  <a:lumMod val="40000"/>
                  <a:lumOff val="60000"/>
                </a:schemeClr>
              </a:buClr>
              <a:buNone/>
            </a:pPr>
            <a:r>
              <a:rPr lang="fr-FR" sz="2000" dirty="0">
                <a:effectLst>
                  <a:outerShdw blurRad="38100" dist="38100" dir="2700000" algn="tl">
                    <a:srgbClr val="000000">
                      <a:alpha val="43137"/>
                    </a:srgbClr>
                  </a:outerShdw>
                </a:effectLst>
                <a:latin typeface="Arial" pitchFamily="34" charset="0"/>
                <a:cs typeface="Arial" pitchFamily="34" charset="0"/>
              </a:rPr>
              <a:t>82000   100000   35000    45500   55000     65000   72000 </a:t>
            </a:r>
          </a:p>
          <a:p>
            <a:pPr>
              <a:spcBef>
                <a:spcPts val="1200"/>
              </a:spcBef>
              <a:spcAft>
                <a:spcPts val="1200"/>
              </a:spcAft>
              <a:buClr>
                <a:schemeClr val="bg2">
                  <a:lumMod val="40000"/>
                  <a:lumOff val="60000"/>
                </a:schemeClr>
              </a:buClr>
              <a:buNone/>
            </a:pPr>
            <a:r>
              <a:rPr lang="fr-FR" sz="2200" dirty="0">
                <a:effectLst>
                  <a:outerShdw blurRad="38100" dist="38100" dir="2700000" algn="tl">
                    <a:srgbClr val="000000">
                      <a:alpha val="43137"/>
                    </a:srgbClr>
                  </a:outerShdw>
                </a:effectLst>
                <a:latin typeface="Arial" pitchFamily="34" charset="0"/>
                <a:cs typeface="Arial" pitchFamily="34" charset="0"/>
              </a:rPr>
              <a:t>     Commencez toujours par ordonner les scores! </a:t>
            </a:r>
          </a:p>
          <a:p>
            <a:pPr>
              <a:spcBef>
                <a:spcPts val="600"/>
              </a:spcBef>
              <a:spcAft>
                <a:spcPts val="0"/>
              </a:spcAft>
              <a:buClr>
                <a:schemeClr val="bg2">
                  <a:lumMod val="40000"/>
                  <a:lumOff val="60000"/>
                </a:schemeClr>
              </a:buClr>
              <a:buNone/>
            </a:pPr>
            <a:r>
              <a:rPr lang="fr-FR" sz="2000" dirty="0">
                <a:effectLst>
                  <a:outerShdw blurRad="38100" dist="38100" dir="2700000" algn="tl">
                    <a:srgbClr val="000000">
                      <a:alpha val="43137"/>
                    </a:srgbClr>
                  </a:outerShdw>
                </a:effectLst>
                <a:latin typeface="Arial" pitchFamily="34" charset="0"/>
                <a:cs typeface="Arial" pitchFamily="34" charset="0"/>
              </a:rPr>
              <a:t>35000   45500     55000    </a:t>
            </a:r>
            <a:r>
              <a:rPr lang="fr-FR" sz="2000" b="1" u="sng" dirty="0">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rPr>
              <a:t>65000</a:t>
            </a:r>
            <a:r>
              <a:rPr lang="fr-FR" sz="2000" b="1" dirty="0">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rPr>
              <a:t>    </a:t>
            </a:r>
            <a:r>
              <a:rPr lang="fr-FR" sz="2000" dirty="0">
                <a:effectLst>
                  <a:outerShdw blurRad="38100" dist="38100" dir="2700000" algn="tl">
                    <a:srgbClr val="000000">
                      <a:alpha val="43137"/>
                    </a:srgbClr>
                  </a:outerShdw>
                </a:effectLst>
                <a:latin typeface="Arial" pitchFamily="34" charset="0"/>
                <a:cs typeface="Arial" pitchFamily="34" charset="0"/>
              </a:rPr>
              <a:t>72000    82000   100000</a:t>
            </a:r>
          </a:p>
          <a:p>
            <a:pPr marL="457200" lvl="1" indent="0">
              <a:spcBef>
                <a:spcPts val="1200"/>
              </a:spcBef>
              <a:spcAft>
                <a:spcPts val="600"/>
              </a:spcAft>
              <a:buClr>
                <a:schemeClr val="bg2">
                  <a:lumMod val="40000"/>
                  <a:lumOff val="60000"/>
                </a:schemeClr>
              </a:buClr>
              <a:buNone/>
            </a:pPr>
            <a:r>
              <a:rPr lang="fr-FR" sz="2200" dirty="0">
                <a:effectLst>
                  <a:outerShdw blurRad="38100" dist="38100" dir="2700000" algn="tl">
                    <a:srgbClr val="000000">
                      <a:alpha val="43137"/>
                    </a:srgbClr>
                  </a:outerShdw>
                </a:effectLst>
                <a:latin typeface="Arial" pitchFamily="34" charset="0"/>
                <a:cs typeface="Arial" pitchFamily="34" charset="0"/>
              </a:rPr>
              <a:t>La médiane est 65000. Dans cette entreprise, </a:t>
            </a:r>
            <a:r>
              <a:rPr lang="fr-FR" sz="2200" u="sng" dirty="0">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rPr>
              <a:t>au moins 50%</a:t>
            </a:r>
            <a:r>
              <a:rPr lang="fr-FR" sz="2200" dirty="0">
                <a:effectLst>
                  <a:outerShdw blurRad="38100" dist="38100" dir="2700000" algn="tl">
                    <a:srgbClr val="000000">
                      <a:alpha val="43137"/>
                    </a:srgbClr>
                  </a:outerShdw>
                </a:effectLst>
                <a:latin typeface="Arial" pitchFamily="34" charset="0"/>
                <a:cs typeface="Arial" pitchFamily="34" charset="0"/>
              </a:rPr>
              <a:t> des travailleurs, soit 4/7, gagnent 65000 Fcfa </a:t>
            </a:r>
            <a:r>
              <a:rPr lang="fr-FR" sz="2200" u="sng" dirty="0">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rPr>
              <a:t>ou moins</a:t>
            </a:r>
          </a:p>
          <a:p>
            <a:pPr>
              <a:spcBef>
                <a:spcPts val="1800"/>
              </a:spcBef>
              <a:spcAft>
                <a:spcPts val="600"/>
              </a:spcAft>
              <a:buClr>
                <a:schemeClr val="bg2">
                  <a:lumMod val="40000"/>
                  <a:lumOff val="60000"/>
                </a:schemeClr>
              </a:buClr>
            </a:pPr>
            <a:r>
              <a:rPr lang="fr-FR" sz="2400" dirty="0">
                <a:effectLst>
                  <a:outerShdw blurRad="38100" dist="38100" dir="2700000" algn="tl">
                    <a:srgbClr val="000000">
                      <a:alpha val="43137"/>
                    </a:srgbClr>
                  </a:outerShdw>
                </a:effectLst>
                <a:latin typeface="Arial" pitchFamily="34" charset="0"/>
                <a:cs typeface="Arial" pitchFamily="34" charset="0"/>
              </a:rPr>
              <a:t>Que seraient le mode et la médiane de cette distribution?</a:t>
            </a:r>
          </a:p>
          <a:p>
            <a:pPr>
              <a:buClr>
                <a:schemeClr val="bg2">
                  <a:lumMod val="40000"/>
                  <a:lumOff val="60000"/>
                </a:schemeClr>
              </a:buClr>
              <a:buNone/>
            </a:pPr>
            <a:r>
              <a:rPr lang="fr-FR" sz="2000" dirty="0">
                <a:effectLst>
                  <a:outerShdw blurRad="38100" dist="38100" dir="2700000" algn="tl">
                    <a:srgbClr val="000000">
                      <a:alpha val="43137"/>
                    </a:srgbClr>
                  </a:outerShdw>
                </a:effectLst>
                <a:latin typeface="Arial" pitchFamily="34" charset="0"/>
                <a:cs typeface="Arial" pitchFamily="34" charset="0"/>
              </a:rPr>
              <a:t> 	35000   44500     </a:t>
            </a:r>
            <a:r>
              <a:rPr lang="fr-FR" sz="2000" b="1" u="sng" dirty="0">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rPr>
              <a:t>45000    55000</a:t>
            </a:r>
            <a:r>
              <a:rPr lang="fr-FR" sz="2000" dirty="0">
                <a:effectLst>
                  <a:outerShdw blurRad="38100" dist="38100" dir="2700000" algn="tl">
                    <a:srgbClr val="000000">
                      <a:alpha val="43137"/>
                    </a:srgbClr>
                  </a:outerShdw>
                </a:effectLst>
                <a:latin typeface="Arial" pitchFamily="34" charset="0"/>
                <a:cs typeface="Arial" pitchFamily="34" charset="0"/>
              </a:rPr>
              <a:t>    72000    82000</a:t>
            </a:r>
          </a:p>
          <a:p>
            <a:pPr>
              <a:buClr>
                <a:schemeClr val="bg2">
                  <a:lumMod val="40000"/>
                  <a:lumOff val="60000"/>
                </a:schemeClr>
              </a:buClr>
              <a:buNone/>
            </a:pPr>
            <a:endParaRPr lang="fr-FR" sz="2000" dirty="0">
              <a:effectLst>
                <a:outerShdw blurRad="38100" dist="38100" dir="2700000" algn="tl">
                  <a:srgbClr val="000000">
                    <a:alpha val="43137"/>
                  </a:srgbClr>
                </a:outerShdw>
              </a:effectLst>
              <a:latin typeface="Arial" pitchFamily="34" charset="0"/>
              <a:cs typeface="Arial" pitchFamily="34" charset="0"/>
            </a:endParaRPr>
          </a:p>
          <a:p>
            <a:pPr>
              <a:buClr>
                <a:schemeClr val="bg2">
                  <a:lumMod val="40000"/>
                  <a:lumOff val="60000"/>
                </a:schemeClr>
              </a:buClr>
              <a:buNone/>
            </a:pPr>
            <a:r>
              <a:rPr lang="fr-FR" sz="2000" dirty="0">
                <a:effectLst>
                  <a:outerShdw blurRad="38100" dist="38100" dir="2700000" algn="tl">
                    <a:srgbClr val="000000">
                      <a:alpha val="43137"/>
                    </a:srgbClr>
                  </a:outerShdw>
                </a:effectLst>
                <a:latin typeface="Arial" pitchFamily="34" charset="0"/>
                <a:cs typeface="Arial" pitchFamily="34" charset="0"/>
              </a:rPr>
              <a:t>  </a:t>
            </a:r>
          </a:p>
          <a:p>
            <a:pPr>
              <a:buClr>
                <a:schemeClr val="bg2">
                  <a:lumMod val="40000"/>
                  <a:lumOff val="60000"/>
                </a:schemeClr>
              </a:buClr>
              <a:buNone/>
            </a:pPr>
            <a:endParaRPr lang="fr-FR" sz="2400" u="sng" dirty="0">
              <a:solidFill>
                <a:schemeClr val="accent3">
                  <a:lumMod val="40000"/>
                  <a:lumOff val="60000"/>
                </a:schemeClr>
              </a:solidFill>
              <a:effectLst>
                <a:outerShdw blurRad="38100" dist="38100" dir="2700000" algn="tl">
                  <a:srgbClr val="000000">
                    <a:alpha val="43137"/>
                  </a:srgbClr>
                </a:outerShdw>
              </a:effectLst>
              <a:latin typeface="Arial" pitchFamily="34" charset="0"/>
              <a:cs typeface="Arial" pitchFamily="34" charset="0"/>
            </a:endParaRPr>
          </a:p>
          <a:p>
            <a:pPr>
              <a:spcBef>
                <a:spcPts val="1200"/>
              </a:spcBef>
              <a:spcAft>
                <a:spcPts val="1200"/>
              </a:spcAft>
              <a:buClr>
                <a:schemeClr val="bg2">
                  <a:lumMod val="40000"/>
                  <a:lumOff val="60000"/>
                </a:schemeClr>
              </a:buClr>
              <a:buNone/>
            </a:pPr>
            <a:endParaRPr lang="fr-FR" sz="2600" dirty="0">
              <a:effectLst>
                <a:outerShdw blurRad="38100" dist="38100" dir="2700000" algn="tl">
                  <a:srgbClr val="000000">
                    <a:alpha val="43137"/>
                  </a:srgbClr>
                </a:outerShdw>
              </a:effectLst>
              <a:latin typeface="Arial" pitchFamily="34" charset="0"/>
              <a:cs typeface="Arial" pitchFamily="34" charset="0"/>
            </a:endParaRPr>
          </a:p>
        </p:txBody>
      </p:sp>
      <p:sp>
        <p:nvSpPr>
          <p:cNvPr id="13" name="Espace réservé de la date 12"/>
          <p:cNvSpPr>
            <a:spLocks noGrp="1"/>
          </p:cNvSpPr>
          <p:nvPr>
            <p:ph type="dt" sz="half" idx="10"/>
            <p:custDataLst>
              <p:tags r:id="rId2"/>
            </p:custDataLst>
          </p:nvPr>
        </p:nvSpPr>
        <p:spPr/>
        <p:txBody>
          <a:bodyPr/>
          <a:lstStyle/>
          <a:p>
            <a:fld id="{83B90F53-047D-4DCE-B4AF-00FEBC7622E3}" type="datetime10">
              <a:rPr lang="fr-FR" smtClean="0"/>
              <a:t>06:39</a:t>
            </a:fld>
            <a:endParaRPr lang="fr-FR" dirty="0"/>
          </a:p>
        </p:txBody>
      </p:sp>
      <p:sp>
        <p:nvSpPr>
          <p:cNvPr id="1287170" name="Rectangle 2"/>
          <p:cNvSpPr>
            <a:spLocks noGrp="1" noChangeArrowheads="1"/>
          </p:cNvSpPr>
          <p:nvPr>
            <p:ph type="ctrTitle"/>
            <p:custDataLst>
              <p:tags r:id="rId3"/>
            </p:custDataLst>
          </p:nvPr>
        </p:nvSpPr>
        <p:spPr>
          <a:xfrm>
            <a:off x="0" y="476672"/>
            <a:ext cx="9144000" cy="714380"/>
          </a:xfrm>
          <a:noFill/>
          <a:ln/>
          <a:effectLst>
            <a:outerShdw dist="50800" sx="99000" sy="99000" algn="ctr" rotWithShape="0">
              <a:srgbClr val="000000"/>
            </a:outerShdw>
          </a:effectLst>
          <a:scene3d>
            <a:camera prst="orthographicFront"/>
            <a:lightRig rig="freezing" dir="t">
              <a:rot lat="0" lon="0" rev="5640000"/>
            </a:lightRig>
          </a:scene3d>
          <a:sp3d/>
        </p:spPr>
        <p:txBody>
          <a:bodyPr>
            <a:noAutofit/>
            <a:scene3d>
              <a:camera prst="orthographicFront"/>
              <a:lightRig rig="freezing" dir="t">
                <a:rot lat="0" lon="0" rev="5640000"/>
              </a:lightRig>
            </a:scene3d>
            <a:flatTx/>
          </a:bodyPr>
          <a:lstStyle/>
          <a:p>
            <a:pPr algn="ctr"/>
            <a:r>
              <a:rPr lang="fr-CA" sz="3600" b="0" spc="-150" dirty="0">
                <a:effectLst>
                  <a:outerShdw blurRad="673100" dist="25400" dir="5400000" algn="tl" rotWithShape="0">
                    <a:srgbClr val="000000">
                      <a:alpha val="43000"/>
                    </a:srgbClr>
                  </a:outerShdw>
                </a:effectLst>
              </a:rPr>
              <a:t>La médiane</a:t>
            </a:r>
          </a:p>
        </p:txBody>
      </p:sp>
      <p:sp>
        <p:nvSpPr>
          <p:cNvPr id="9" name="Rectangle 8"/>
          <p:cNvSpPr/>
          <p:nvPr>
            <p:custDataLst>
              <p:tags r:id="rId4"/>
            </p:custDataLst>
          </p:nvPr>
        </p:nvSpPr>
        <p:spPr>
          <a:xfrm>
            <a:off x="0" y="1241114"/>
            <a:ext cx="9144000" cy="553998"/>
          </a:xfrm>
          <a:prstGeom prst="rect">
            <a:avLst/>
          </a:prstGeom>
        </p:spPr>
        <p:txBody>
          <a:bodyPr wrap="square">
            <a:spAutoFit/>
          </a:bodyPr>
          <a:lstStyle/>
          <a:p>
            <a:pPr algn="ctr">
              <a:spcBef>
                <a:spcPts val="2400"/>
              </a:spcBef>
              <a:buClr>
                <a:schemeClr val="bg2">
                  <a:lumMod val="40000"/>
                  <a:lumOff val="60000"/>
                </a:schemeClr>
              </a:buClr>
              <a:buNone/>
            </a:pPr>
            <a:r>
              <a:rPr lang="fr-CA" sz="3000" dirty="0">
                <a:solidFill>
                  <a:schemeClr val="accent3">
                    <a:lumMod val="60000"/>
                    <a:lumOff val="40000"/>
                  </a:schemeClr>
                </a:solidFill>
                <a:effectLst>
                  <a:outerShdw blurRad="38100" dist="38100" dir="2700000" algn="tl">
                    <a:srgbClr val="000000">
                      <a:alpha val="43137"/>
                    </a:srgbClr>
                  </a:outerShdw>
                </a:effectLst>
                <a:latin typeface="+mj-lt"/>
                <a:cs typeface="Arial" pitchFamily="34" charset="0"/>
              </a:rPr>
              <a:t>Exercices «éclair» &amp; interprétation statistique</a:t>
            </a:r>
          </a:p>
        </p:txBody>
      </p:sp>
      <p:cxnSp>
        <p:nvCxnSpPr>
          <p:cNvPr id="14" name="Connecteur droit avec flèche 13"/>
          <p:cNvCxnSpPr/>
          <p:nvPr/>
        </p:nvCxnSpPr>
        <p:spPr>
          <a:xfrm>
            <a:off x="610280" y="3785013"/>
            <a:ext cx="329830" cy="0"/>
          </a:xfrm>
          <a:prstGeom prst="straightConnector1">
            <a:avLst/>
          </a:prstGeom>
          <a:ln>
            <a:tailEnd type="arrow"/>
          </a:ln>
        </p:spPr>
        <p:style>
          <a:lnRef idx="3">
            <a:schemeClr val="accent3"/>
          </a:lnRef>
          <a:fillRef idx="0">
            <a:schemeClr val="accent3"/>
          </a:fillRef>
          <a:effectRef idx="2">
            <a:schemeClr val="accent3"/>
          </a:effectRef>
          <a:fontRef idx="minor">
            <a:schemeClr val="tx1"/>
          </a:fontRef>
        </p:style>
      </p:cxnSp>
      <p:cxnSp>
        <p:nvCxnSpPr>
          <p:cNvPr id="10" name="Connecteur droit 9"/>
          <p:cNvCxnSpPr/>
          <p:nvPr>
            <p:custDataLst>
              <p:tags r:id="rId5"/>
            </p:custDataLst>
          </p:nvPr>
        </p:nvCxnSpPr>
        <p:spPr>
          <a:xfrm>
            <a:off x="0" y="1234061"/>
            <a:ext cx="9144000" cy="1588"/>
          </a:xfrm>
          <a:prstGeom prst="line">
            <a:avLst/>
          </a:prstGeom>
          <a:ln w="76200"/>
        </p:spPr>
        <p:style>
          <a:lnRef idx="3">
            <a:schemeClr val="accent3"/>
          </a:lnRef>
          <a:fillRef idx="0">
            <a:schemeClr val="accent3"/>
          </a:fillRef>
          <a:effectRef idx="2">
            <a:schemeClr val="accent3"/>
          </a:effectRef>
          <a:fontRef idx="minor">
            <a:schemeClr val="tx1"/>
          </a:fontRef>
        </p:style>
      </p:cxnSp>
      <p:cxnSp>
        <p:nvCxnSpPr>
          <p:cNvPr id="15" name="Connecteur droit 14"/>
          <p:cNvCxnSpPr/>
          <p:nvPr>
            <p:custDataLst>
              <p:tags r:id="rId6"/>
            </p:custDataLst>
          </p:nvPr>
        </p:nvCxnSpPr>
        <p:spPr>
          <a:xfrm>
            <a:off x="0" y="1293330"/>
            <a:ext cx="9144000" cy="0"/>
          </a:xfrm>
          <a:prstGeom prst="line">
            <a:avLst/>
          </a:prstGeom>
          <a:ln>
            <a:solidFill>
              <a:schemeClr val="tx2">
                <a:lumMod val="75000"/>
              </a:schemeClr>
            </a:solidFill>
          </a:ln>
        </p:spPr>
        <p:style>
          <a:lnRef idx="1">
            <a:schemeClr val="accent3"/>
          </a:lnRef>
          <a:fillRef idx="0">
            <a:schemeClr val="accent3"/>
          </a:fillRef>
          <a:effectRef idx="0">
            <a:schemeClr val="accent3"/>
          </a:effectRef>
          <a:fontRef idx="minor">
            <a:schemeClr val="tx1"/>
          </a:fontRef>
        </p:style>
      </p:cxnSp>
      <p:cxnSp>
        <p:nvCxnSpPr>
          <p:cNvPr id="12" name="Connecteur droit avec flèche 11"/>
          <p:cNvCxnSpPr/>
          <p:nvPr/>
        </p:nvCxnSpPr>
        <p:spPr>
          <a:xfrm>
            <a:off x="623475" y="4797152"/>
            <a:ext cx="329830" cy="0"/>
          </a:xfrm>
          <a:prstGeom prst="straightConnector1">
            <a:avLst/>
          </a:prstGeom>
          <a:ln>
            <a:tailEnd type="arrow"/>
          </a:ln>
        </p:spPr>
        <p:style>
          <a:lnRef idx="3">
            <a:schemeClr val="accent3"/>
          </a:lnRef>
          <a:fillRef idx="0">
            <a:schemeClr val="accent3"/>
          </a:fillRef>
          <a:effectRef idx="2">
            <a:schemeClr val="accent3"/>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xEl>
                                              <p:pRg st="2" end="2"/>
                                            </p:txEl>
                                          </p:spTgt>
                                        </p:tgtEl>
                                        <p:attrNameLst>
                                          <p:attrName>style.visibility</p:attrName>
                                        </p:attrNameLst>
                                      </p:cBhvr>
                                      <p:to>
                                        <p:strVal val="visible"/>
                                      </p:to>
                                    </p:set>
                                    <p:animEffect transition="in" filter="fade">
                                      <p:cBhvr>
                                        <p:cTn id="7" dur="500"/>
                                        <p:tgtEl>
                                          <p:spTgt spid="11">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4"/>
                                        </p:tgtEl>
                                        <p:attrNameLst>
                                          <p:attrName>style.visibility</p:attrName>
                                        </p:attrNameLst>
                                      </p:cBhvr>
                                      <p:to>
                                        <p:strVal val="visible"/>
                                      </p:to>
                                    </p:set>
                                    <p:animEffect transition="in" filter="fade">
                                      <p:cBhvr>
                                        <p:cTn id="10" dur="500"/>
                                        <p:tgtEl>
                                          <p:spTgt spid="14"/>
                                        </p:tgtEl>
                                      </p:cBhvr>
                                    </p:animEffect>
                                  </p:childTnLst>
                                </p:cTn>
                              </p:par>
                              <p:par>
                                <p:cTn id="11" presetID="1" presetClass="entr" presetSubtype="0" fill="hold" grpId="0" nodeType="withEffect">
                                  <p:stCondLst>
                                    <p:cond delay="0"/>
                                  </p:stCondLst>
                                  <p:childTnLst>
                                    <p:set>
                                      <p:cBhvr>
                                        <p:cTn id="12" dur="1" fill="hold">
                                          <p:stCondLst>
                                            <p:cond delay="0"/>
                                          </p:stCondLst>
                                        </p:cTn>
                                        <p:tgtEl>
                                          <p:spTgt spid="11">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1">
                                            <p:txEl>
                                              <p:pRg st="4" end="4"/>
                                            </p:txEl>
                                          </p:spTgt>
                                        </p:tgtEl>
                                        <p:attrNameLst>
                                          <p:attrName>style.visibility</p:attrName>
                                        </p:attrNameLst>
                                      </p:cBhvr>
                                      <p:to>
                                        <p:strVal val="visible"/>
                                      </p:to>
                                    </p:set>
                                    <p:animEffect transition="in" filter="fade">
                                      <p:cBhvr>
                                        <p:cTn id="17" dur="500"/>
                                        <p:tgtEl>
                                          <p:spTgt spid="11">
                                            <p:txEl>
                                              <p:pRg st="4" end="4"/>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12"/>
                                        </p:tgtEl>
                                        <p:attrNameLst>
                                          <p:attrName>style.visibility</p:attrName>
                                        </p:attrNameLst>
                                      </p:cBhvr>
                                      <p:to>
                                        <p:strVal val="visible"/>
                                      </p:to>
                                    </p:set>
                                    <p:animEffect transition="in" filter="fade">
                                      <p:cBhvr>
                                        <p:cTn id="20" dur="500"/>
                                        <p:tgtEl>
                                          <p:spTgt spid="12"/>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11">
                                            <p:txEl>
                                              <p:pRg st="5" end="5"/>
                                            </p:txEl>
                                          </p:spTgt>
                                        </p:tgtEl>
                                        <p:attrNameLst>
                                          <p:attrName>style.visibility</p:attrName>
                                        </p:attrNameLst>
                                      </p:cBhvr>
                                      <p:to>
                                        <p:strVal val="visible"/>
                                      </p:to>
                                    </p:set>
                                    <p:animEffect transition="in" filter="fade">
                                      <p:cBhvr>
                                        <p:cTn id="25" dur="500"/>
                                        <p:tgtEl>
                                          <p:spTgt spid="11">
                                            <p:txEl>
                                              <p:pRg st="5" end="5"/>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grpId="0" nodeType="clickEffect">
                                  <p:stCondLst>
                                    <p:cond delay="0"/>
                                  </p:stCondLst>
                                  <p:childTnLst>
                                    <p:set>
                                      <p:cBhvr>
                                        <p:cTn id="29" dur="1" fill="hold">
                                          <p:stCondLst>
                                            <p:cond delay="0"/>
                                          </p:stCondLst>
                                        </p:cTn>
                                        <p:tgtEl>
                                          <p:spTgt spid="11">
                                            <p:txEl>
                                              <p:pRg st="6" end="6"/>
                                            </p:txEl>
                                          </p:spTgt>
                                        </p:tgtEl>
                                        <p:attrNameLst>
                                          <p:attrName>style.visibility</p:attrName>
                                        </p:attrNameLst>
                                      </p:cBhvr>
                                      <p:to>
                                        <p:strVal val="visible"/>
                                      </p:to>
                                    </p:set>
                                    <p:animEffect transition="in" filter="fade">
                                      <p:cBhvr>
                                        <p:cTn id="30" dur="1000"/>
                                        <p:tgtEl>
                                          <p:spTgt spid="11">
                                            <p:txEl>
                                              <p:pRg st="6" end="6"/>
                                            </p:txEl>
                                          </p:spTgt>
                                        </p:tgtEl>
                                      </p:cBhvr>
                                    </p:animEffect>
                                    <p:anim calcmode="lin" valueType="num">
                                      <p:cBhvr>
                                        <p:cTn id="31" dur="1000" fill="hold"/>
                                        <p:tgtEl>
                                          <p:spTgt spid="11">
                                            <p:txEl>
                                              <p:pRg st="6" end="6"/>
                                            </p:txEl>
                                          </p:spTgt>
                                        </p:tgtEl>
                                        <p:attrNameLst>
                                          <p:attrName>ppt_x</p:attrName>
                                        </p:attrNameLst>
                                      </p:cBhvr>
                                      <p:tavLst>
                                        <p:tav tm="0">
                                          <p:val>
                                            <p:strVal val="#ppt_x"/>
                                          </p:val>
                                        </p:tav>
                                        <p:tav tm="100000">
                                          <p:val>
                                            <p:strVal val="#ppt_x"/>
                                          </p:val>
                                        </p:tav>
                                      </p:tavLst>
                                    </p:anim>
                                    <p:anim calcmode="lin" valueType="num">
                                      <p:cBhvr>
                                        <p:cTn id="32" dur="1000" fill="hold"/>
                                        <p:tgtEl>
                                          <p:spTgt spid="11">
                                            <p:txEl>
                                              <p:pRg st="6" end="6"/>
                                            </p:txEl>
                                          </p:spTgt>
                                        </p:tgtEl>
                                        <p:attrNameLst>
                                          <p:attrName>ppt_y</p:attrName>
                                        </p:attrNameLst>
                                      </p:cBhvr>
                                      <p:tavLst>
                                        <p:tav tm="0">
                                          <p:val>
                                            <p:strVal val="#ppt_y+.1"/>
                                          </p:val>
                                        </p:tav>
                                        <p:tav tm="100000">
                                          <p:val>
                                            <p:strVal val="#ppt_y"/>
                                          </p:val>
                                        </p:tav>
                                      </p:tavLst>
                                    </p:anim>
                                  </p:childTnLst>
                                </p:cTn>
                              </p:par>
                              <p:par>
                                <p:cTn id="33" presetID="22" presetClass="entr" presetSubtype="4" fill="hold" grpId="0" nodeType="withEffect">
                                  <p:stCondLst>
                                    <p:cond delay="0"/>
                                  </p:stCondLst>
                                  <p:childTnLst>
                                    <p:set>
                                      <p:cBhvr>
                                        <p:cTn id="34" dur="1" fill="hold">
                                          <p:stCondLst>
                                            <p:cond delay="0"/>
                                          </p:stCondLst>
                                        </p:cTn>
                                        <p:tgtEl>
                                          <p:spTgt spid="11">
                                            <p:txEl>
                                              <p:pRg st="8" end="8"/>
                                            </p:txEl>
                                          </p:spTgt>
                                        </p:tgtEl>
                                        <p:attrNameLst>
                                          <p:attrName>style.visibility</p:attrName>
                                        </p:attrNameLst>
                                      </p:cBhvr>
                                      <p:to>
                                        <p:strVal val="visible"/>
                                      </p:to>
                                    </p:set>
                                    <p:animEffect transition="in" filter="wipe(down)">
                                      <p:cBhvr>
                                        <p:cTn id="35" dur="500"/>
                                        <p:tgtEl>
                                          <p:spTgt spid="11">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Espace réservé du texte 2"/>
          <p:cNvSpPr>
            <a:spLocks noGrp="1"/>
          </p:cNvSpPr>
          <p:nvPr>
            <p:custDataLst>
              <p:tags r:id="rId1"/>
            </p:custDataLst>
          </p:nvPr>
        </p:nvSpPr>
        <p:spPr bwMode="auto">
          <a:xfrm>
            <a:off x="539552" y="1357298"/>
            <a:ext cx="8352928" cy="5143536"/>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lr>
                <a:schemeClr val="tx2"/>
              </a:buClr>
              <a:buSzPct val="90000"/>
              <a:buFont typeface="Wingdings" pitchFamily="2" charset="2"/>
              <a:buChar char="n"/>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tx2"/>
              </a:buClr>
              <a:buChar char="–"/>
              <a:defRPr sz="3200">
                <a:solidFill>
                  <a:schemeClr val="tx1"/>
                </a:solidFill>
                <a:latin typeface="+mn-lt"/>
              </a:defRPr>
            </a:lvl2pPr>
            <a:lvl3pPr marL="1143000" indent="-228600" algn="l" rtl="0" eaLnBrk="1" fontAlgn="base" hangingPunct="1">
              <a:spcBef>
                <a:spcPct val="20000"/>
              </a:spcBef>
              <a:spcAft>
                <a:spcPct val="0"/>
              </a:spcAft>
              <a:buClr>
                <a:schemeClr val="tx2"/>
              </a:buClr>
              <a:buSzPct val="75000"/>
              <a:buFont typeface="Wingdings" pitchFamily="2" charset="2"/>
              <a:buChar char="v"/>
              <a:defRPr sz="3200">
                <a:solidFill>
                  <a:schemeClr val="tx1"/>
                </a:solidFill>
                <a:latin typeface="+mn-lt"/>
              </a:defRPr>
            </a:lvl3pPr>
            <a:lvl4pPr marL="1600200" indent="-228600" algn="l" rtl="0" eaLnBrk="1" fontAlgn="base" hangingPunct="1">
              <a:spcBef>
                <a:spcPct val="20000"/>
              </a:spcBef>
              <a:spcAft>
                <a:spcPct val="0"/>
              </a:spcAft>
              <a:buClr>
                <a:schemeClr val="tx2"/>
              </a:buClr>
              <a:buChar char="–"/>
              <a:defRPr sz="3200">
                <a:solidFill>
                  <a:schemeClr val="tx1"/>
                </a:solidFill>
                <a:latin typeface="+mn-lt"/>
              </a:defRPr>
            </a:lvl4pPr>
            <a:lvl5pPr marL="2057400" indent="-228600" algn="l" rtl="0" eaLnBrk="1" fontAlgn="base" hangingPunct="1">
              <a:spcBef>
                <a:spcPct val="20000"/>
              </a:spcBef>
              <a:spcAft>
                <a:spcPct val="0"/>
              </a:spcAft>
              <a:buClr>
                <a:schemeClr val="tx2"/>
              </a:buClr>
              <a:buChar char="–"/>
              <a:defRPr sz="3200">
                <a:solidFill>
                  <a:schemeClr val="tx1"/>
                </a:solidFill>
                <a:latin typeface="+mn-lt"/>
              </a:defRPr>
            </a:lvl5pPr>
            <a:lvl6pPr marL="2514600" indent="-228600" algn="l" rtl="0" eaLnBrk="1" fontAlgn="base" hangingPunct="1">
              <a:spcBef>
                <a:spcPct val="20000"/>
              </a:spcBef>
              <a:spcAft>
                <a:spcPct val="0"/>
              </a:spcAft>
              <a:buClr>
                <a:schemeClr val="tx2"/>
              </a:buClr>
              <a:buChar char="–"/>
              <a:defRPr sz="3200">
                <a:solidFill>
                  <a:schemeClr val="tx1"/>
                </a:solidFill>
                <a:latin typeface="+mn-lt"/>
              </a:defRPr>
            </a:lvl6pPr>
            <a:lvl7pPr marL="2971800" indent="-228600" algn="l" rtl="0" eaLnBrk="1" fontAlgn="base" hangingPunct="1">
              <a:spcBef>
                <a:spcPct val="20000"/>
              </a:spcBef>
              <a:spcAft>
                <a:spcPct val="0"/>
              </a:spcAft>
              <a:buClr>
                <a:schemeClr val="tx2"/>
              </a:buClr>
              <a:buChar char="–"/>
              <a:defRPr sz="3200">
                <a:solidFill>
                  <a:schemeClr val="tx1"/>
                </a:solidFill>
                <a:latin typeface="+mn-lt"/>
              </a:defRPr>
            </a:lvl7pPr>
            <a:lvl8pPr marL="3429000" indent="-228600" algn="l" rtl="0" eaLnBrk="1" fontAlgn="base" hangingPunct="1">
              <a:spcBef>
                <a:spcPct val="20000"/>
              </a:spcBef>
              <a:spcAft>
                <a:spcPct val="0"/>
              </a:spcAft>
              <a:buClr>
                <a:schemeClr val="tx2"/>
              </a:buClr>
              <a:buChar char="–"/>
              <a:defRPr sz="3200">
                <a:solidFill>
                  <a:schemeClr val="tx1"/>
                </a:solidFill>
                <a:latin typeface="+mn-lt"/>
              </a:defRPr>
            </a:lvl8pPr>
            <a:lvl9pPr marL="3886200" indent="-228600" algn="l" rtl="0" eaLnBrk="1" fontAlgn="base" hangingPunct="1">
              <a:spcBef>
                <a:spcPct val="20000"/>
              </a:spcBef>
              <a:spcAft>
                <a:spcPct val="0"/>
              </a:spcAft>
              <a:buClr>
                <a:schemeClr val="tx2"/>
              </a:buClr>
              <a:buChar char="–"/>
              <a:defRPr sz="3200">
                <a:solidFill>
                  <a:schemeClr val="tx1"/>
                </a:solidFill>
                <a:latin typeface="+mn-lt"/>
              </a:defRPr>
            </a:lvl9pPr>
          </a:lstStyle>
          <a:p>
            <a:pPr>
              <a:buClr>
                <a:schemeClr val="bg2">
                  <a:lumMod val="40000"/>
                  <a:lumOff val="60000"/>
                </a:schemeClr>
              </a:buClr>
              <a:buNone/>
            </a:pPr>
            <a:endParaRPr lang="fr-FR" sz="2400" dirty="0">
              <a:effectLst>
                <a:outerShdw blurRad="38100" dist="38100" dir="2700000" algn="tl">
                  <a:srgbClr val="000000">
                    <a:alpha val="43137"/>
                  </a:srgbClr>
                </a:outerShdw>
              </a:effectLst>
              <a:latin typeface="Arial" pitchFamily="34" charset="0"/>
              <a:cs typeface="Arial" pitchFamily="34" charset="0"/>
            </a:endParaRPr>
          </a:p>
          <a:p>
            <a:pPr marL="0" indent="0">
              <a:spcBef>
                <a:spcPts val="1200"/>
              </a:spcBef>
              <a:buClr>
                <a:schemeClr val="bg2">
                  <a:lumMod val="40000"/>
                  <a:lumOff val="60000"/>
                </a:schemeClr>
              </a:buClr>
              <a:buNone/>
            </a:pPr>
            <a:r>
              <a:rPr lang="fr-FR" sz="2400" dirty="0">
                <a:effectLst>
                  <a:outerShdw blurRad="38100" dist="38100" dir="2700000" algn="tl">
                    <a:srgbClr val="000000">
                      <a:alpha val="43137"/>
                    </a:srgbClr>
                  </a:outerShdw>
                </a:effectLst>
                <a:latin typeface="Arial" pitchFamily="34" charset="0"/>
                <a:cs typeface="Arial" pitchFamily="34" charset="0"/>
              </a:rPr>
              <a:t>    Avec les </a:t>
            </a:r>
            <a:r>
              <a:rPr lang="fr-FR" sz="2400" dirty="0" err="1">
                <a:effectLst>
                  <a:outerShdw blurRad="38100" dist="38100" dir="2700000" algn="tl">
                    <a:srgbClr val="000000">
                      <a:alpha val="43137"/>
                    </a:srgbClr>
                  </a:outerShdw>
                </a:effectLst>
                <a:latin typeface="Arial" pitchFamily="34" charset="0"/>
                <a:cs typeface="Arial" pitchFamily="34" charset="0"/>
              </a:rPr>
              <a:t>fréq</a:t>
            </a:r>
            <a:r>
              <a:rPr lang="fr-FR" sz="2400" dirty="0">
                <a:effectLst>
                  <a:outerShdw blurRad="38100" dist="38100" dir="2700000" algn="tl">
                    <a:srgbClr val="000000">
                      <a:alpha val="43137"/>
                    </a:srgbClr>
                  </a:outerShdw>
                </a:effectLst>
                <a:latin typeface="Arial" pitchFamily="34" charset="0"/>
                <a:cs typeface="Arial" pitchFamily="34" charset="0"/>
              </a:rPr>
              <a:t>. regroupées, on perd les </a:t>
            </a:r>
            <a:r>
              <a:rPr lang="fr-FR" sz="2400" u="sng" dirty="0">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rPr>
              <a:t>données brutes et leur ordre</a:t>
            </a:r>
            <a:r>
              <a:rPr lang="fr-FR" sz="2400" dirty="0">
                <a:effectLst>
                  <a:outerShdw blurRad="38100" dist="38100" dir="2700000" algn="tl">
                    <a:srgbClr val="000000">
                      <a:alpha val="43137"/>
                    </a:srgbClr>
                  </a:outerShdw>
                </a:effectLst>
                <a:latin typeface="Arial" pitchFamily="34" charset="0"/>
                <a:cs typeface="Arial" pitchFamily="34" charset="0"/>
              </a:rPr>
              <a:t>. L’ogive aide à estimer approximativement la Md.</a:t>
            </a:r>
          </a:p>
          <a:p>
            <a:pPr>
              <a:spcBef>
                <a:spcPts val="1200"/>
              </a:spcBef>
              <a:spcAft>
                <a:spcPts val="1200"/>
              </a:spcAft>
              <a:buClr>
                <a:schemeClr val="bg2">
                  <a:lumMod val="40000"/>
                  <a:lumOff val="60000"/>
                </a:schemeClr>
              </a:buClr>
              <a:buNone/>
            </a:pPr>
            <a:endParaRPr lang="fr-CA" sz="2600" dirty="0">
              <a:effectLst>
                <a:outerShdw blurRad="38100" dist="38100" dir="2700000" algn="tl">
                  <a:srgbClr val="000000">
                    <a:alpha val="43137"/>
                  </a:srgbClr>
                </a:outerShdw>
              </a:effectLst>
              <a:latin typeface="Arial" pitchFamily="34" charset="0"/>
              <a:cs typeface="Arial" pitchFamily="34" charset="0"/>
            </a:endParaRPr>
          </a:p>
        </p:txBody>
      </p:sp>
      <p:sp>
        <p:nvSpPr>
          <p:cNvPr id="13" name="Espace réservé de la date 12"/>
          <p:cNvSpPr>
            <a:spLocks noGrp="1"/>
          </p:cNvSpPr>
          <p:nvPr>
            <p:ph type="dt" sz="half" idx="10"/>
            <p:custDataLst>
              <p:tags r:id="rId2"/>
            </p:custDataLst>
          </p:nvPr>
        </p:nvSpPr>
        <p:spPr/>
        <p:txBody>
          <a:bodyPr/>
          <a:lstStyle/>
          <a:p>
            <a:fld id="{AFDF1B4B-BAF7-45A3-902C-DDF6F3EC7F2C}" type="datetime10">
              <a:rPr lang="fr-FR" smtClean="0"/>
              <a:t>06:39</a:t>
            </a:fld>
            <a:endParaRPr lang="fr-FR" dirty="0"/>
          </a:p>
        </p:txBody>
      </p:sp>
      <p:sp>
        <p:nvSpPr>
          <p:cNvPr id="1287170" name="Rectangle 2"/>
          <p:cNvSpPr>
            <a:spLocks noGrp="1" noChangeArrowheads="1"/>
          </p:cNvSpPr>
          <p:nvPr>
            <p:ph type="ctrTitle"/>
            <p:custDataLst>
              <p:tags r:id="rId3"/>
            </p:custDataLst>
          </p:nvPr>
        </p:nvSpPr>
        <p:spPr>
          <a:xfrm>
            <a:off x="0" y="476672"/>
            <a:ext cx="9144000" cy="714380"/>
          </a:xfrm>
          <a:noFill/>
          <a:ln/>
          <a:effectLst>
            <a:outerShdw dist="50800" sx="99000" sy="99000" algn="ctr" rotWithShape="0">
              <a:srgbClr val="000000"/>
            </a:outerShdw>
          </a:effectLst>
          <a:scene3d>
            <a:camera prst="orthographicFront"/>
            <a:lightRig rig="freezing" dir="t">
              <a:rot lat="0" lon="0" rev="5640000"/>
            </a:lightRig>
          </a:scene3d>
          <a:sp3d/>
        </p:spPr>
        <p:txBody>
          <a:bodyPr>
            <a:noAutofit/>
            <a:scene3d>
              <a:camera prst="orthographicFront"/>
              <a:lightRig rig="freezing" dir="t">
                <a:rot lat="0" lon="0" rev="5640000"/>
              </a:lightRig>
            </a:scene3d>
            <a:flatTx/>
          </a:bodyPr>
          <a:lstStyle/>
          <a:p>
            <a:pPr algn="ctr"/>
            <a:r>
              <a:rPr lang="fr-CA" sz="3600" b="0" spc="-150" dirty="0">
                <a:effectLst>
                  <a:outerShdw blurRad="673100" dist="25400" dir="5400000" algn="tl" rotWithShape="0">
                    <a:srgbClr val="000000">
                      <a:alpha val="43000"/>
                    </a:srgbClr>
                  </a:outerShdw>
                </a:effectLst>
              </a:rPr>
              <a:t>La médiane</a:t>
            </a:r>
          </a:p>
        </p:txBody>
      </p:sp>
      <p:sp>
        <p:nvSpPr>
          <p:cNvPr id="9" name="Rectangle 8"/>
          <p:cNvSpPr/>
          <p:nvPr>
            <p:custDataLst>
              <p:tags r:id="rId4"/>
            </p:custDataLst>
          </p:nvPr>
        </p:nvSpPr>
        <p:spPr>
          <a:xfrm>
            <a:off x="18220" y="1234061"/>
            <a:ext cx="9144000" cy="553998"/>
          </a:xfrm>
          <a:prstGeom prst="rect">
            <a:avLst/>
          </a:prstGeom>
        </p:spPr>
        <p:txBody>
          <a:bodyPr wrap="square">
            <a:spAutoFit/>
          </a:bodyPr>
          <a:lstStyle/>
          <a:p>
            <a:pPr algn="ctr">
              <a:spcBef>
                <a:spcPts val="2400"/>
              </a:spcBef>
              <a:buClr>
                <a:schemeClr val="bg2">
                  <a:lumMod val="40000"/>
                  <a:lumOff val="60000"/>
                </a:schemeClr>
              </a:buClr>
              <a:buNone/>
            </a:pPr>
            <a:r>
              <a:rPr lang="fr-CA" sz="3000" dirty="0">
                <a:solidFill>
                  <a:schemeClr val="accent3">
                    <a:lumMod val="60000"/>
                    <a:lumOff val="40000"/>
                  </a:schemeClr>
                </a:solidFill>
                <a:effectLst>
                  <a:outerShdw blurRad="38100" dist="38100" dir="2700000" algn="tl">
                    <a:srgbClr val="000000">
                      <a:alpha val="43137"/>
                    </a:srgbClr>
                  </a:outerShdw>
                </a:effectLst>
                <a:latin typeface="+mj-lt"/>
                <a:cs typeface="Arial" pitchFamily="34" charset="0"/>
              </a:rPr>
              <a:t>Données agrégées: estimation par l’ogive </a:t>
            </a:r>
          </a:p>
        </p:txBody>
      </p:sp>
      <p:graphicFrame>
        <p:nvGraphicFramePr>
          <p:cNvPr id="10" name="Tableau 9"/>
          <p:cNvGraphicFramePr>
            <a:graphicFrameLocks noGrp="1"/>
          </p:cNvGraphicFramePr>
          <p:nvPr>
            <p:custDataLst>
              <p:tags r:id="rId5"/>
            </p:custDataLst>
          </p:nvPr>
        </p:nvGraphicFramePr>
        <p:xfrm>
          <a:off x="-46706" y="2951447"/>
          <a:ext cx="1832175" cy="3169920"/>
        </p:xfrm>
        <a:graphic>
          <a:graphicData uri="http://schemas.openxmlformats.org/drawingml/2006/table">
            <a:tbl>
              <a:tblPr firstRow="1" bandRow="1">
                <a:tableStyleId>{2D5ABB26-0587-4C30-8999-92F81FD0307C}</a:tableStyleId>
              </a:tblPr>
              <a:tblGrid>
                <a:gridCol w="1112095">
                  <a:extLst>
                    <a:ext uri="{9D8B030D-6E8A-4147-A177-3AD203B41FA5}">
                      <a16:colId xmlns:a16="http://schemas.microsoft.com/office/drawing/2014/main" val="20000"/>
                    </a:ext>
                  </a:extLst>
                </a:gridCol>
                <a:gridCol w="720080">
                  <a:extLst>
                    <a:ext uri="{9D8B030D-6E8A-4147-A177-3AD203B41FA5}">
                      <a16:colId xmlns:a16="http://schemas.microsoft.com/office/drawing/2014/main" val="20001"/>
                    </a:ext>
                  </a:extLst>
                </a:gridCol>
              </a:tblGrid>
              <a:tr h="377984">
                <a:tc>
                  <a:txBody>
                    <a:bodyPr/>
                    <a:lstStyle/>
                    <a:p>
                      <a:pPr>
                        <a:lnSpc>
                          <a:spcPct val="100000"/>
                        </a:lnSpc>
                      </a:pPr>
                      <a:r>
                        <a:rPr lang="fr-FR" sz="2000" b="1" baseline="0" noProof="0" dirty="0">
                          <a:effectLst>
                            <a:outerShdw blurRad="38100" dist="38100" dir="2700000" algn="tl">
                              <a:srgbClr val="000000">
                                <a:alpha val="43137"/>
                              </a:srgbClr>
                            </a:outerShdw>
                          </a:effectLst>
                          <a:latin typeface="Arial" pitchFamily="34" charset="0"/>
                          <a:cs typeface="Arial" pitchFamily="34" charset="0"/>
                        </a:rPr>
                        <a:t>Âge</a:t>
                      </a:r>
                      <a:endParaRPr lang="fr-FR" sz="2000" b="1" noProof="0" dirty="0">
                        <a:solidFill>
                          <a:schemeClr val="tx1"/>
                        </a:solidFill>
                        <a:effectLst>
                          <a:outerShdw blurRad="38100" dist="38100" dir="2700000" algn="tl">
                            <a:srgbClr val="000000">
                              <a:alpha val="43137"/>
                            </a:srgbClr>
                          </a:outerShdw>
                        </a:effectLst>
                        <a:latin typeface="Arial" pitchFamily="34" charset="0"/>
                        <a:cs typeface="Arial" pitchFamily="34" charset="0"/>
                      </a:endParaRPr>
                    </a:p>
                  </a:txBody>
                  <a:tcPr anchor="ct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lnSpc>
                          <a:spcPct val="100000"/>
                        </a:lnSpc>
                      </a:pPr>
                      <a:r>
                        <a:rPr lang="fr-FR" sz="2000" b="1" noProof="0">
                          <a:effectLst>
                            <a:outerShdw blurRad="38100" dist="38100" dir="2700000" algn="tl">
                              <a:srgbClr val="000000">
                                <a:alpha val="43137"/>
                              </a:srgbClr>
                            </a:outerShdw>
                          </a:effectLst>
                          <a:latin typeface="Arial" pitchFamily="34" charset="0"/>
                          <a:cs typeface="Arial" pitchFamily="34" charset="0"/>
                        </a:rPr>
                        <a:t> f</a:t>
                      </a:r>
                      <a:endParaRPr lang="fr-FR" sz="2000" b="1" noProof="0" dirty="0">
                        <a:solidFill>
                          <a:schemeClr val="tx1"/>
                        </a:solidFill>
                        <a:effectLst>
                          <a:outerShdw blurRad="38100" dist="38100" dir="2700000" algn="tl">
                            <a:srgbClr val="000000">
                              <a:alpha val="43137"/>
                            </a:srgbClr>
                          </a:outerShdw>
                        </a:effectLst>
                        <a:latin typeface="Arial" pitchFamily="34" charset="0"/>
                        <a:cs typeface="Arial" pitchFamily="34" charset="0"/>
                      </a:endParaRPr>
                    </a:p>
                  </a:txBody>
                  <a:tcPr anchor="ct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77984">
                <a:tc>
                  <a:txBody>
                    <a:bodyPr/>
                    <a:lstStyle/>
                    <a:p>
                      <a:pPr>
                        <a:lnSpc>
                          <a:spcPct val="100000"/>
                        </a:lnSpc>
                      </a:pPr>
                      <a:r>
                        <a:rPr lang="fr-FR" sz="2000" noProof="0" dirty="0">
                          <a:effectLst>
                            <a:outerShdw blurRad="38100" dist="38100" dir="2700000" algn="tl">
                              <a:srgbClr val="000000">
                                <a:alpha val="43137"/>
                              </a:srgbClr>
                            </a:outerShdw>
                          </a:effectLst>
                          <a:latin typeface="Arial" pitchFamily="34" charset="0"/>
                          <a:cs typeface="Arial" pitchFamily="34" charset="0"/>
                        </a:rPr>
                        <a:t>[20-</a:t>
                      </a:r>
                      <a:r>
                        <a:rPr lang="fr-FR" sz="2000" u="sng" noProof="0" dirty="0">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rPr>
                        <a:t>30</a:t>
                      </a:r>
                      <a:r>
                        <a:rPr lang="fr-FR" sz="2000" noProof="0" dirty="0">
                          <a:effectLst>
                            <a:outerShdw blurRad="38100" dist="38100" dir="2700000" algn="tl">
                              <a:srgbClr val="000000">
                                <a:alpha val="43137"/>
                              </a:srgbClr>
                            </a:outerShdw>
                          </a:effectLst>
                          <a:latin typeface="Arial" pitchFamily="34" charset="0"/>
                          <a:cs typeface="Arial" pitchFamily="34" charset="0"/>
                        </a:rPr>
                        <a:t>[</a:t>
                      </a:r>
                      <a:endParaRPr lang="fr-FR" sz="2000" noProof="0" dirty="0">
                        <a:solidFill>
                          <a:schemeClr val="tx1"/>
                        </a:solidFill>
                        <a:effectLst>
                          <a:outerShdw blurRad="38100" dist="38100" dir="2700000" algn="tl">
                            <a:srgbClr val="000000">
                              <a:alpha val="43137"/>
                            </a:srgbClr>
                          </a:outerShdw>
                        </a:effectLst>
                        <a:latin typeface="Arial" pitchFamily="34" charset="0"/>
                        <a:cs typeface="Arial" pitchFamily="34" charset="0"/>
                      </a:endParaRPr>
                    </a:p>
                  </a:txBody>
                  <a:tcPr anchor="ctr">
                    <a:lnT w="28575" cap="flat" cmpd="sng" algn="ctr">
                      <a:solidFill>
                        <a:schemeClr val="tx1"/>
                      </a:solidFill>
                      <a:prstDash val="solid"/>
                      <a:round/>
                      <a:headEnd type="none" w="med" len="med"/>
                      <a:tailEnd type="none" w="med" len="med"/>
                    </a:lnT>
                  </a:tcPr>
                </a:tc>
                <a:tc>
                  <a:txBody>
                    <a:bodyPr/>
                    <a:lstStyle/>
                    <a:p>
                      <a:pPr algn="ctr" rtl="0" fontAlgn="t">
                        <a:lnSpc>
                          <a:spcPct val="100000"/>
                        </a:lnSpc>
                      </a:pPr>
                      <a:r>
                        <a:rPr lang="fr-FR" sz="2000" b="0" i="0" u="none" strike="noStrike" dirty="0">
                          <a:solidFill>
                            <a:schemeClr val="tx1"/>
                          </a:solidFill>
                          <a:effectLst>
                            <a:outerShdw blurRad="38100" dist="38100" dir="2700000" algn="tl">
                              <a:srgbClr val="000000">
                                <a:alpha val="43137"/>
                              </a:srgbClr>
                            </a:outerShdw>
                          </a:effectLst>
                          <a:latin typeface="Arial"/>
                        </a:rPr>
                        <a:t>  5</a:t>
                      </a:r>
                    </a:p>
                  </a:txBody>
                  <a:tcPr marL="9525" marR="9525" marT="9525" marB="0" anchor="ctr">
                    <a:lnT w="28575"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1"/>
                  </a:ext>
                </a:extLst>
              </a:tr>
              <a:tr h="377984">
                <a:tc>
                  <a:txBody>
                    <a:bodyPr/>
                    <a:lstStyle/>
                    <a:p>
                      <a:pPr>
                        <a:lnSpc>
                          <a:spcPct val="100000"/>
                        </a:lnSpc>
                      </a:pPr>
                      <a:r>
                        <a:rPr lang="fr-FR" sz="2000" noProof="0" dirty="0">
                          <a:effectLst>
                            <a:outerShdw blurRad="38100" dist="38100" dir="2700000" algn="tl">
                              <a:srgbClr val="000000">
                                <a:alpha val="43137"/>
                              </a:srgbClr>
                            </a:outerShdw>
                          </a:effectLst>
                          <a:latin typeface="Arial" pitchFamily="34" charset="0"/>
                          <a:cs typeface="Arial" pitchFamily="34" charset="0"/>
                        </a:rPr>
                        <a:t>[30-</a:t>
                      </a:r>
                      <a:r>
                        <a:rPr lang="fr-FR" sz="2000" u="sng" noProof="0" dirty="0">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rPr>
                        <a:t>40</a:t>
                      </a:r>
                      <a:r>
                        <a:rPr lang="fr-FR" sz="2000" noProof="0" dirty="0">
                          <a:effectLst>
                            <a:outerShdw blurRad="38100" dist="38100" dir="2700000" algn="tl">
                              <a:srgbClr val="000000">
                                <a:alpha val="43137"/>
                              </a:srgbClr>
                            </a:outerShdw>
                          </a:effectLst>
                          <a:latin typeface="Arial" pitchFamily="34" charset="0"/>
                          <a:cs typeface="Arial" pitchFamily="34" charset="0"/>
                        </a:rPr>
                        <a:t>[</a:t>
                      </a:r>
                      <a:endParaRPr lang="fr-FR" sz="2000" noProof="0" dirty="0">
                        <a:solidFill>
                          <a:schemeClr val="tx1"/>
                        </a:solidFill>
                        <a:effectLst>
                          <a:outerShdw blurRad="38100" dist="38100" dir="2700000" algn="tl">
                            <a:srgbClr val="000000">
                              <a:alpha val="43137"/>
                            </a:srgbClr>
                          </a:outerShdw>
                        </a:effectLst>
                        <a:latin typeface="Arial" pitchFamily="34" charset="0"/>
                        <a:cs typeface="Arial" pitchFamily="34" charset="0"/>
                      </a:endParaRPr>
                    </a:p>
                  </a:txBody>
                  <a:tcPr anchor="ctr"/>
                </a:tc>
                <a:tc>
                  <a:txBody>
                    <a:bodyPr/>
                    <a:lstStyle/>
                    <a:p>
                      <a:pPr algn="ctr" rtl="0" fontAlgn="t">
                        <a:lnSpc>
                          <a:spcPct val="100000"/>
                        </a:lnSpc>
                      </a:pPr>
                      <a:r>
                        <a:rPr lang="fr-FR" sz="2000" b="0" i="0" u="none" strike="noStrike" dirty="0">
                          <a:solidFill>
                            <a:schemeClr val="tx1"/>
                          </a:solidFill>
                          <a:effectLst>
                            <a:outerShdw blurRad="38100" dist="38100" dir="2700000" algn="tl">
                              <a:srgbClr val="000000">
                                <a:alpha val="43137"/>
                              </a:srgbClr>
                            </a:outerShdw>
                          </a:effectLst>
                          <a:latin typeface="Arial"/>
                        </a:rPr>
                        <a:t> 15</a:t>
                      </a:r>
                    </a:p>
                  </a:txBody>
                  <a:tcPr marL="9525" marR="9525" marT="9525" marB="0" anchor="ctr"/>
                </a:tc>
                <a:extLst>
                  <a:ext uri="{0D108BD9-81ED-4DB2-BD59-A6C34878D82A}">
                    <a16:rowId xmlns:a16="http://schemas.microsoft.com/office/drawing/2014/main" val="10002"/>
                  </a:ext>
                </a:extLst>
              </a:tr>
              <a:tr h="377984">
                <a:tc>
                  <a:txBody>
                    <a:bodyPr/>
                    <a:lstStyle/>
                    <a:p>
                      <a:pPr>
                        <a:lnSpc>
                          <a:spcPct val="100000"/>
                        </a:lnSpc>
                      </a:pPr>
                      <a:r>
                        <a:rPr lang="fr-FR" sz="2000" noProof="0" dirty="0">
                          <a:effectLst>
                            <a:outerShdw blurRad="38100" dist="38100" dir="2700000" algn="tl">
                              <a:srgbClr val="000000">
                                <a:alpha val="43137"/>
                              </a:srgbClr>
                            </a:outerShdw>
                          </a:effectLst>
                          <a:latin typeface="Arial" pitchFamily="34" charset="0"/>
                          <a:cs typeface="Arial" pitchFamily="34" charset="0"/>
                        </a:rPr>
                        <a:t>[40-</a:t>
                      </a:r>
                      <a:r>
                        <a:rPr lang="fr-FR" sz="2000" u="sng" noProof="0" dirty="0">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rPr>
                        <a:t>50</a:t>
                      </a:r>
                      <a:r>
                        <a:rPr lang="fr-FR" sz="2000" noProof="0" dirty="0">
                          <a:effectLst>
                            <a:outerShdw blurRad="38100" dist="38100" dir="2700000" algn="tl">
                              <a:srgbClr val="000000">
                                <a:alpha val="43137"/>
                              </a:srgbClr>
                            </a:outerShdw>
                          </a:effectLst>
                          <a:latin typeface="Arial" pitchFamily="34" charset="0"/>
                          <a:cs typeface="Arial" pitchFamily="34" charset="0"/>
                        </a:rPr>
                        <a:t>[</a:t>
                      </a:r>
                      <a:endParaRPr lang="fr-FR" sz="2000" noProof="0" dirty="0">
                        <a:solidFill>
                          <a:schemeClr val="tx1"/>
                        </a:solidFill>
                        <a:effectLst>
                          <a:outerShdw blurRad="38100" dist="38100" dir="2700000" algn="tl">
                            <a:srgbClr val="000000">
                              <a:alpha val="43137"/>
                            </a:srgbClr>
                          </a:outerShdw>
                        </a:effectLst>
                        <a:latin typeface="Arial" pitchFamily="34" charset="0"/>
                        <a:cs typeface="Arial" pitchFamily="34" charset="0"/>
                      </a:endParaRPr>
                    </a:p>
                  </a:txBody>
                  <a:tcPr anchor="ctr"/>
                </a:tc>
                <a:tc>
                  <a:txBody>
                    <a:bodyPr/>
                    <a:lstStyle/>
                    <a:p>
                      <a:pPr algn="ctr" rtl="0" fontAlgn="t">
                        <a:lnSpc>
                          <a:spcPct val="100000"/>
                        </a:lnSpc>
                      </a:pPr>
                      <a:r>
                        <a:rPr lang="fr-FR" sz="2000" b="0" i="0" u="none" strike="noStrike" dirty="0">
                          <a:solidFill>
                            <a:schemeClr val="tx1"/>
                          </a:solidFill>
                          <a:effectLst>
                            <a:outerShdw blurRad="38100" dist="38100" dir="2700000" algn="tl">
                              <a:srgbClr val="000000">
                                <a:alpha val="43137"/>
                              </a:srgbClr>
                            </a:outerShdw>
                          </a:effectLst>
                          <a:latin typeface="Arial"/>
                        </a:rPr>
                        <a:t> 17</a:t>
                      </a:r>
                    </a:p>
                  </a:txBody>
                  <a:tcPr marL="9525" marR="9525" marT="9525" marB="0" anchor="ctr"/>
                </a:tc>
                <a:extLst>
                  <a:ext uri="{0D108BD9-81ED-4DB2-BD59-A6C34878D82A}">
                    <a16:rowId xmlns:a16="http://schemas.microsoft.com/office/drawing/2014/main" val="10003"/>
                  </a:ext>
                </a:extLst>
              </a:tr>
              <a:tr h="37798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2000" noProof="0" dirty="0">
                          <a:effectLst>
                            <a:outerShdw blurRad="38100" dist="38100" dir="2700000" algn="tl">
                              <a:srgbClr val="000000">
                                <a:alpha val="43137"/>
                              </a:srgbClr>
                            </a:outerShdw>
                          </a:effectLst>
                          <a:latin typeface="Arial" pitchFamily="34" charset="0"/>
                          <a:cs typeface="Arial" pitchFamily="34" charset="0"/>
                        </a:rPr>
                        <a:t>[50-</a:t>
                      </a:r>
                      <a:r>
                        <a:rPr lang="fr-FR" sz="2000" u="sng" noProof="0" dirty="0">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rPr>
                        <a:t>60</a:t>
                      </a:r>
                      <a:r>
                        <a:rPr lang="fr-FR" sz="2000" noProof="0" dirty="0">
                          <a:effectLst>
                            <a:outerShdw blurRad="38100" dist="38100" dir="2700000" algn="tl">
                              <a:srgbClr val="000000">
                                <a:alpha val="43137"/>
                              </a:srgbClr>
                            </a:outerShdw>
                          </a:effectLst>
                          <a:latin typeface="Arial" pitchFamily="34" charset="0"/>
                          <a:cs typeface="Arial" pitchFamily="34" charset="0"/>
                        </a:rPr>
                        <a:t>[</a:t>
                      </a:r>
                      <a:endParaRPr lang="fr-FR" sz="2000" b="1" u="sng" noProof="0" dirty="0">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endParaRPr>
                    </a:p>
                  </a:txBody>
                  <a:tcPr anchor="ctr"/>
                </a:tc>
                <a:tc>
                  <a:txBody>
                    <a:bodyPr/>
                    <a:lstStyle/>
                    <a:p>
                      <a:pPr algn="ctr" rtl="0" fontAlgn="t">
                        <a:lnSpc>
                          <a:spcPct val="100000"/>
                        </a:lnSpc>
                      </a:pPr>
                      <a:r>
                        <a:rPr lang="fr-FR" sz="2000" b="0" i="0" u="none" strike="noStrike" dirty="0">
                          <a:solidFill>
                            <a:schemeClr val="tx1"/>
                          </a:solidFill>
                          <a:effectLst>
                            <a:outerShdw blurRad="38100" dist="38100" dir="2700000" algn="tl">
                              <a:srgbClr val="000000">
                                <a:alpha val="43137"/>
                              </a:srgbClr>
                            </a:outerShdw>
                          </a:effectLst>
                          <a:latin typeface="Arial"/>
                        </a:rPr>
                        <a:t>36</a:t>
                      </a:r>
                      <a:r>
                        <a:rPr lang="fr-FR" sz="2000" b="0" i="0" u="sng" strike="noStrike" dirty="0">
                          <a:solidFill>
                            <a:schemeClr val="tx1"/>
                          </a:solidFill>
                          <a:effectLst>
                            <a:outerShdw blurRad="38100" dist="38100" dir="2700000" algn="tl">
                              <a:srgbClr val="000000">
                                <a:alpha val="43137"/>
                              </a:srgbClr>
                            </a:outerShdw>
                          </a:effectLst>
                          <a:latin typeface="Arial"/>
                        </a:rPr>
                        <a:t> </a:t>
                      </a:r>
                    </a:p>
                  </a:txBody>
                  <a:tcPr marL="9525" marR="9525" marT="9525" marB="0" anchor="ctr"/>
                </a:tc>
                <a:extLst>
                  <a:ext uri="{0D108BD9-81ED-4DB2-BD59-A6C34878D82A}">
                    <a16:rowId xmlns:a16="http://schemas.microsoft.com/office/drawing/2014/main" val="10004"/>
                  </a:ext>
                </a:extLst>
              </a:tr>
              <a:tr h="377984">
                <a:tc>
                  <a:txBody>
                    <a:bodyPr/>
                    <a:lstStyle/>
                    <a:p>
                      <a:pPr>
                        <a:lnSpc>
                          <a:spcPct val="100000"/>
                        </a:lnSpc>
                      </a:pPr>
                      <a:r>
                        <a:rPr lang="fr-FR" sz="2000" noProof="0" dirty="0">
                          <a:effectLst>
                            <a:outerShdw blurRad="38100" dist="38100" dir="2700000" algn="tl">
                              <a:srgbClr val="000000">
                                <a:alpha val="43137"/>
                              </a:srgbClr>
                            </a:outerShdw>
                          </a:effectLst>
                          <a:latin typeface="Arial" pitchFamily="34" charset="0"/>
                          <a:cs typeface="Arial" pitchFamily="34" charset="0"/>
                        </a:rPr>
                        <a:t>[60-</a:t>
                      </a:r>
                      <a:r>
                        <a:rPr lang="fr-FR" sz="2000" u="sng" noProof="0" dirty="0">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rPr>
                        <a:t>70</a:t>
                      </a:r>
                      <a:r>
                        <a:rPr lang="fr-FR" sz="2000" noProof="0" dirty="0">
                          <a:effectLst>
                            <a:outerShdw blurRad="38100" dist="38100" dir="2700000" algn="tl">
                              <a:srgbClr val="000000">
                                <a:alpha val="43137"/>
                              </a:srgbClr>
                            </a:outerShdw>
                          </a:effectLst>
                          <a:latin typeface="Arial" pitchFamily="34" charset="0"/>
                          <a:cs typeface="Arial" pitchFamily="34" charset="0"/>
                        </a:rPr>
                        <a:t>[</a:t>
                      </a:r>
                      <a:endParaRPr lang="fr-FR" sz="2000" noProof="0" dirty="0">
                        <a:solidFill>
                          <a:schemeClr val="tx1"/>
                        </a:solidFill>
                        <a:effectLst>
                          <a:outerShdw blurRad="38100" dist="38100" dir="2700000" algn="tl">
                            <a:srgbClr val="000000">
                              <a:alpha val="43137"/>
                            </a:srgbClr>
                          </a:outerShdw>
                        </a:effectLst>
                        <a:latin typeface="Arial" pitchFamily="34" charset="0"/>
                        <a:cs typeface="Arial" pitchFamily="34" charset="0"/>
                      </a:endParaRPr>
                    </a:p>
                  </a:txBody>
                  <a:tcPr anchor="ctr"/>
                </a:tc>
                <a:tc>
                  <a:txBody>
                    <a:bodyPr/>
                    <a:lstStyle/>
                    <a:p>
                      <a:pPr algn="ctr" rtl="0" fontAlgn="t">
                        <a:lnSpc>
                          <a:spcPct val="100000"/>
                        </a:lnSpc>
                      </a:pPr>
                      <a:r>
                        <a:rPr lang="fr-FR" sz="2000" b="0" i="0" u="none" strike="noStrike" dirty="0">
                          <a:solidFill>
                            <a:schemeClr val="tx1"/>
                          </a:solidFill>
                          <a:effectLst>
                            <a:outerShdw blurRad="38100" dist="38100" dir="2700000" algn="tl">
                              <a:srgbClr val="000000">
                                <a:alpha val="43137"/>
                              </a:srgbClr>
                            </a:outerShdw>
                          </a:effectLst>
                          <a:latin typeface="Arial"/>
                        </a:rPr>
                        <a:t> 19</a:t>
                      </a:r>
                    </a:p>
                  </a:txBody>
                  <a:tcPr marL="9525" marR="9525" marT="9525" marB="0" anchor="ctr"/>
                </a:tc>
                <a:extLst>
                  <a:ext uri="{0D108BD9-81ED-4DB2-BD59-A6C34878D82A}">
                    <a16:rowId xmlns:a16="http://schemas.microsoft.com/office/drawing/2014/main" val="10005"/>
                  </a:ext>
                </a:extLst>
              </a:tr>
              <a:tr h="377984">
                <a:tc>
                  <a:txBody>
                    <a:bodyPr/>
                    <a:lstStyle/>
                    <a:p>
                      <a:pPr>
                        <a:lnSpc>
                          <a:spcPct val="100000"/>
                        </a:lnSpc>
                      </a:pPr>
                      <a:r>
                        <a:rPr lang="fr-FR" sz="2000" noProof="0" dirty="0">
                          <a:effectLst>
                            <a:outerShdw blurRad="38100" dist="38100" dir="2700000" algn="tl">
                              <a:srgbClr val="000000">
                                <a:alpha val="43137"/>
                              </a:srgbClr>
                            </a:outerShdw>
                          </a:effectLst>
                          <a:latin typeface="Arial" pitchFamily="34" charset="0"/>
                          <a:cs typeface="Arial" pitchFamily="34" charset="0"/>
                        </a:rPr>
                        <a:t>[70-</a:t>
                      </a:r>
                      <a:r>
                        <a:rPr lang="fr-FR" sz="2000" u="sng" noProof="0" dirty="0">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rPr>
                        <a:t>80</a:t>
                      </a:r>
                      <a:r>
                        <a:rPr lang="fr-FR" sz="2000" noProof="0" dirty="0">
                          <a:effectLst>
                            <a:outerShdw blurRad="38100" dist="38100" dir="2700000" algn="tl">
                              <a:srgbClr val="000000">
                                <a:alpha val="43137"/>
                              </a:srgbClr>
                            </a:outerShdw>
                          </a:effectLst>
                          <a:latin typeface="Arial" pitchFamily="34" charset="0"/>
                          <a:cs typeface="Arial" pitchFamily="34" charset="0"/>
                        </a:rPr>
                        <a:t>[</a:t>
                      </a:r>
                      <a:endParaRPr lang="fr-FR" sz="2000" noProof="0" dirty="0">
                        <a:solidFill>
                          <a:schemeClr val="tx1"/>
                        </a:solidFill>
                        <a:effectLst>
                          <a:outerShdw blurRad="38100" dist="38100" dir="2700000" algn="tl">
                            <a:srgbClr val="000000">
                              <a:alpha val="43137"/>
                            </a:srgbClr>
                          </a:outerShdw>
                        </a:effectLst>
                        <a:latin typeface="Arial" pitchFamily="34" charset="0"/>
                        <a:cs typeface="Arial" pitchFamily="34" charset="0"/>
                      </a:endParaRPr>
                    </a:p>
                  </a:txBody>
                  <a:tcPr anchor="ctr"/>
                </a:tc>
                <a:tc>
                  <a:txBody>
                    <a:bodyPr/>
                    <a:lstStyle/>
                    <a:p>
                      <a:pPr algn="ctr" rtl="0" fontAlgn="t">
                        <a:lnSpc>
                          <a:spcPct val="100000"/>
                        </a:lnSpc>
                      </a:pPr>
                      <a:r>
                        <a:rPr lang="fr-FR" sz="2000" b="0" i="0" u="none" strike="noStrike" dirty="0">
                          <a:solidFill>
                            <a:schemeClr val="tx1"/>
                          </a:solidFill>
                          <a:effectLst>
                            <a:outerShdw blurRad="38100" dist="38100" dir="2700000" algn="tl">
                              <a:srgbClr val="000000">
                                <a:alpha val="43137"/>
                              </a:srgbClr>
                            </a:outerShdw>
                          </a:effectLst>
                          <a:latin typeface="Arial"/>
                        </a:rPr>
                        <a:t>  8</a:t>
                      </a:r>
                    </a:p>
                  </a:txBody>
                  <a:tcPr marL="9525" marR="9525" marT="9525" marB="0" anchor="ctr"/>
                </a:tc>
                <a:extLst>
                  <a:ext uri="{0D108BD9-81ED-4DB2-BD59-A6C34878D82A}">
                    <a16:rowId xmlns:a16="http://schemas.microsoft.com/office/drawing/2014/main" val="10006"/>
                  </a:ext>
                </a:extLst>
              </a:tr>
              <a:tr h="377984">
                <a:tc>
                  <a:txBody>
                    <a:bodyPr/>
                    <a:lstStyle/>
                    <a:p>
                      <a:pPr>
                        <a:lnSpc>
                          <a:spcPct val="100000"/>
                        </a:lnSpc>
                      </a:pPr>
                      <a:r>
                        <a:rPr lang="fr-FR" sz="2000" noProof="0" dirty="0">
                          <a:solidFill>
                            <a:schemeClr val="tx1"/>
                          </a:solidFill>
                          <a:effectLst>
                            <a:outerShdw blurRad="38100" dist="38100" dir="2700000" algn="tl">
                              <a:srgbClr val="000000">
                                <a:alpha val="43137"/>
                              </a:srgbClr>
                            </a:outerShdw>
                          </a:effectLst>
                          <a:latin typeface="Arial" pitchFamily="34" charset="0"/>
                          <a:cs typeface="Arial" pitchFamily="34" charset="0"/>
                        </a:rPr>
                        <a:t>Total (n)</a:t>
                      </a:r>
                    </a:p>
                  </a:txBody>
                  <a:tcPr anchor="ctr">
                    <a:lnB w="28575" cap="flat" cmpd="sng" algn="ctr">
                      <a:solidFill>
                        <a:schemeClr val="tx1"/>
                      </a:solidFill>
                      <a:prstDash val="solid"/>
                      <a:round/>
                      <a:headEnd type="none" w="med" len="med"/>
                      <a:tailEnd type="none" w="med" len="med"/>
                    </a:lnB>
                  </a:tcPr>
                </a:tc>
                <a:tc>
                  <a:txBody>
                    <a:bodyPr/>
                    <a:lstStyle/>
                    <a:p>
                      <a:pPr algn="ctr">
                        <a:lnSpc>
                          <a:spcPct val="100000"/>
                        </a:lnSpc>
                      </a:pPr>
                      <a:r>
                        <a:rPr lang="fr-FR" sz="2000" b="0" u="none" noProof="0" dirty="0">
                          <a:solidFill>
                            <a:schemeClr val="tx1"/>
                          </a:solidFill>
                          <a:effectLst>
                            <a:outerShdw blurRad="38100" dist="38100" dir="2700000" algn="tl">
                              <a:srgbClr val="000000">
                                <a:alpha val="43137"/>
                              </a:srgbClr>
                            </a:outerShdw>
                          </a:effectLst>
                          <a:latin typeface="Arial" pitchFamily="34" charset="0"/>
                          <a:cs typeface="Arial" pitchFamily="34" charset="0"/>
                        </a:rPr>
                        <a:t>100</a:t>
                      </a:r>
                    </a:p>
                  </a:txBody>
                  <a:tcPr anchor="ctr">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cxnSp>
        <p:nvCxnSpPr>
          <p:cNvPr id="17" name="Connecteur droit avec flèche 16"/>
          <p:cNvCxnSpPr/>
          <p:nvPr/>
        </p:nvCxnSpPr>
        <p:spPr>
          <a:xfrm>
            <a:off x="539552" y="2132856"/>
            <a:ext cx="329830" cy="0"/>
          </a:xfrm>
          <a:prstGeom prst="straightConnector1">
            <a:avLst/>
          </a:prstGeom>
          <a:ln>
            <a:tailEnd type="arrow"/>
          </a:ln>
        </p:spPr>
        <p:style>
          <a:lnRef idx="3">
            <a:schemeClr val="accent3"/>
          </a:lnRef>
          <a:fillRef idx="0">
            <a:schemeClr val="accent3"/>
          </a:fillRef>
          <a:effectRef idx="2">
            <a:schemeClr val="accent3"/>
          </a:effectRef>
          <a:fontRef idx="minor">
            <a:schemeClr val="tx1"/>
          </a:fontRef>
        </p:style>
      </p:cxnSp>
      <p:cxnSp>
        <p:nvCxnSpPr>
          <p:cNvPr id="18" name="Connecteur droit 17"/>
          <p:cNvCxnSpPr/>
          <p:nvPr>
            <p:custDataLst>
              <p:tags r:id="rId6"/>
            </p:custDataLst>
          </p:nvPr>
        </p:nvCxnSpPr>
        <p:spPr>
          <a:xfrm>
            <a:off x="0" y="1234061"/>
            <a:ext cx="9144000" cy="1588"/>
          </a:xfrm>
          <a:prstGeom prst="line">
            <a:avLst/>
          </a:prstGeom>
          <a:ln w="76200"/>
        </p:spPr>
        <p:style>
          <a:lnRef idx="3">
            <a:schemeClr val="accent3"/>
          </a:lnRef>
          <a:fillRef idx="0">
            <a:schemeClr val="accent3"/>
          </a:fillRef>
          <a:effectRef idx="2">
            <a:schemeClr val="accent3"/>
          </a:effectRef>
          <a:fontRef idx="minor">
            <a:schemeClr val="tx1"/>
          </a:fontRef>
        </p:style>
      </p:cxnSp>
      <p:cxnSp>
        <p:nvCxnSpPr>
          <p:cNvPr id="19" name="Connecteur droit 18"/>
          <p:cNvCxnSpPr/>
          <p:nvPr>
            <p:custDataLst>
              <p:tags r:id="rId7"/>
            </p:custDataLst>
          </p:nvPr>
        </p:nvCxnSpPr>
        <p:spPr>
          <a:xfrm>
            <a:off x="0" y="1293330"/>
            <a:ext cx="9144000" cy="0"/>
          </a:xfrm>
          <a:prstGeom prst="line">
            <a:avLst/>
          </a:prstGeom>
          <a:ln>
            <a:solidFill>
              <a:schemeClr val="tx2">
                <a:lumMod val="75000"/>
              </a:schemeClr>
            </a:solidFill>
          </a:ln>
        </p:spPr>
        <p:style>
          <a:lnRef idx="1">
            <a:schemeClr val="accent3"/>
          </a:lnRef>
          <a:fillRef idx="0">
            <a:schemeClr val="accent3"/>
          </a:fillRef>
          <a:effectRef idx="0">
            <a:schemeClr val="accent3"/>
          </a:effectRef>
          <a:fontRef idx="minor">
            <a:schemeClr val="tx1"/>
          </a:fontRef>
        </p:style>
      </p:cxnSp>
      <p:graphicFrame>
        <p:nvGraphicFramePr>
          <p:cNvPr id="37" name="Graphique 36"/>
          <p:cNvGraphicFramePr>
            <a:graphicFrameLocks/>
          </p:cNvGraphicFramePr>
          <p:nvPr>
            <p:custDataLst>
              <p:tags r:id="rId8"/>
            </p:custDataLst>
            <p:extLst>
              <p:ext uri="{D42A27DB-BD31-4B8C-83A1-F6EECF244321}">
                <p14:modId xmlns:p14="http://schemas.microsoft.com/office/powerpoint/2010/main" val="2006565116"/>
              </p:ext>
            </p:extLst>
          </p:nvPr>
        </p:nvGraphicFramePr>
        <p:xfrm>
          <a:off x="2555776" y="2708920"/>
          <a:ext cx="6588224" cy="3960440"/>
        </p:xfrm>
        <a:graphic>
          <a:graphicData uri="http://schemas.openxmlformats.org/drawingml/2006/chart">
            <c:chart xmlns:c="http://schemas.openxmlformats.org/drawingml/2006/chart" xmlns:r="http://schemas.openxmlformats.org/officeDocument/2006/relationships" r:id="rId21"/>
          </a:graphicData>
        </a:graphic>
      </p:graphicFrame>
      <p:cxnSp>
        <p:nvCxnSpPr>
          <p:cNvPr id="38" name="Connecteur droit 37"/>
          <p:cNvCxnSpPr/>
          <p:nvPr>
            <p:custDataLst>
              <p:tags r:id="rId9"/>
            </p:custDataLst>
          </p:nvPr>
        </p:nvCxnSpPr>
        <p:spPr>
          <a:xfrm>
            <a:off x="3988089" y="4329630"/>
            <a:ext cx="2286448" cy="0"/>
          </a:xfrm>
          <a:prstGeom prst="line">
            <a:avLst/>
          </a:prstGeom>
          <a:ln>
            <a:solidFill>
              <a:srgbClr val="FF0000"/>
            </a:solidFill>
          </a:ln>
        </p:spPr>
        <p:style>
          <a:lnRef idx="3">
            <a:schemeClr val="accent3"/>
          </a:lnRef>
          <a:fillRef idx="0">
            <a:schemeClr val="accent3"/>
          </a:fillRef>
          <a:effectRef idx="2">
            <a:schemeClr val="accent3"/>
          </a:effectRef>
          <a:fontRef idx="minor">
            <a:schemeClr val="tx1"/>
          </a:fontRef>
        </p:style>
      </p:cxnSp>
      <p:cxnSp>
        <p:nvCxnSpPr>
          <p:cNvPr id="39" name="Connecteur droit 38"/>
          <p:cNvCxnSpPr/>
          <p:nvPr>
            <p:custDataLst>
              <p:tags r:id="rId10"/>
            </p:custDataLst>
          </p:nvPr>
        </p:nvCxnSpPr>
        <p:spPr>
          <a:xfrm flipH="1">
            <a:off x="6274537" y="4329630"/>
            <a:ext cx="10496" cy="1467811"/>
          </a:xfrm>
          <a:prstGeom prst="line">
            <a:avLst/>
          </a:prstGeom>
          <a:ln>
            <a:solidFill>
              <a:srgbClr val="FF0000"/>
            </a:solidFill>
          </a:ln>
        </p:spPr>
        <p:style>
          <a:lnRef idx="3">
            <a:schemeClr val="accent3"/>
          </a:lnRef>
          <a:fillRef idx="0">
            <a:schemeClr val="accent3"/>
          </a:fillRef>
          <a:effectRef idx="2">
            <a:schemeClr val="accent3"/>
          </a:effectRef>
          <a:fontRef idx="minor">
            <a:schemeClr val="tx1"/>
          </a:fontRef>
        </p:style>
      </p:cxnSp>
      <p:sp>
        <p:nvSpPr>
          <p:cNvPr id="40" name="ZoneTexte 39"/>
          <p:cNvSpPr txBox="1"/>
          <p:nvPr>
            <p:custDataLst>
              <p:tags r:id="rId11"/>
            </p:custDataLst>
          </p:nvPr>
        </p:nvSpPr>
        <p:spPr>
          <a:xfrm>
            <a:off x="6120368" y="5657568"/>
            <a:ext cx="724819" cy="769441"/>
          </a:xfrm>
          <a:prstGeom prst="rect">
            <a:avLst/>
          </a:prstGeom>
          <a:noFill/>
        </p:spPr>
        <p:txBody>
          <a:bodyPr wrap="square" rtlCol="0">
            <a:spAutoFit/>
          </a:bodyPr>
          <a:lstStyle/>
          <a:p>
            <a:r>
              <a:rPr lang="en-CA" b="1" dirty="0">
                <a:solidFill>
                  <a:srgbClr val="FF0000"/>
                </a:solidFill>
                <a:effectLst>
                  <a:outerShdw blurRad="38100" dist="38100" dir="2700000" algn="tl">
                    <a:srgbClr val="000000">
                      <a:alpha val="43137"/>
                    </a:srgbClr>
                  </a:outerShdw>
                </a:effectLst>
              </a:rPr>
              <a:t>53</a:t>
            </a:r>
            <a:r>
              <a:rPr lang="en-CA" sz="2000" b="1" dirty="0">
                <a:solidFill>
                  <a:srgbClr val="FF0000"/>
                </a:solidFill>
                <a:effectLst>
                  <a:outerShdw blurRad="38100" dist="38100" dir="2700000" algn="tl">
                    <a:srgbClr val="000000">
                      <a:alpha val="43137"/>
                    </a:srgbClr>
                  </a:outerShdw>
                </a:effectLst>
              </a:rPr>
              <a:t>Md</a:t>
            </a:r>
            <a:endParaRPr lang="fr-CA" sz="2000" b="1" dirty="0">
              <a:solidFill>
                <a:srgbClr val="FF0000"/>
              </a:solidFill>
              <a:effectLst>
                <a:outerShdw blurRad="38100" dist="38100" dir="2700000" algn="tl">
                  <a:srgbClr val="000000">
                    <a:alpha val="43137"/>
                  </a:srgbClr>
                </a:outerShdw>
              </a:effectLst>
            </a:endParaRPr>
          </a:p>
        </p:txBody>
      </p:sp>
      <p:cxnSp>
        <p:nvCxnSpPr>
          <p:cNvPr id="42" name="Connecteur droit 41"/>
          <p:cNvCxnSpPr/>
          <p:nvPr>
            <p:custDataLst>
              <p:tags r:id="rId12"/>
            </p:custDataLst>
          </p:nvPr>
        </p:nvCxnSpPr>
        <p:spPr>
          <a:xfrm>
            <a:off x="3968951" y="5030218"/>
            <a:ext cx="1407168" cy="0"/>
          </a:xfrm>
          <a:prstGeom prst="line">
            <a:avLst/>
          </a:prstGeom>
        </p:spPr>
        <p:style>
          <a:lnRef idx="2">
            <a:schemeClr val="accent3"/>
          </a:lnRef>
          <a:fillRef idx="0">
            <a:schemeClr val="accent3"/>
          </a:fillRef>
          <a:effectRef idx="1">
            <a:schemeClr val="accent3"/>
          </a:effectRef>
          <a:fontRef idx="minor">
            <a:schemeClr val="tx1"/>
          </a:fontRef>
        </p:style>
      </p:cxnSp>
      <p:cxnSp>
        <p:nvCxnSpPr>
          <p:cNvPr id="43" name="Connecteur droit 42"/>
          <p:cNvCxnSpPr/>
          <p:nvPr>
            <p:custDataLst>
              <p:tags r:id="rId13"/>
            </p:custDataLst>
          </p:nvPr>
        </p:nvCxnSpPr>
        <p:spPr>
          <a:xfrm>
            <a:off x="5350060" y="5013325"/>
            <a:ext cx="0" cy="784115"/>
          </a:xfrm>
          <a:prstGeom prst="line">
            <a:avLst/>
          </a:prstGeom>
        </p:spPr>
        <p:style>
          <a:lnRef idx="2">
            <a:schemeClr val="accent3"/>
          </a:lnRef>
          <a:fillRef idx="0">
            <a:schemeClr val="accent3"/>
          </a:fillRef>
          <a:effectRef idx="1">
            <a:schemeClr val="accent3"/>
          </a:effectRef>
          <a:fontRef idx="minor">
            <a:schemeClr val="tx1"/>
          </a:fontRef>
        </p:style>
      </p:cxnSp>
      <mc:AlternateContent xmlns:mc="http://schemas.openxmlformats.org/markup-compatibility/2006" xmlns:a14="http://schemas.microsoft.com/office/drawing/2010/main">
        <mc:Choice Requires="a14">
          <p:sp>
            <p:nvSpPr>
              <p:cNvPr id="44" name="ZoneTexte 43"/>
              <p:cNvSpPr txBox="1"/>
              <p:nvPr>
                <p:custDataLst>
                  <p:tags r:id="rId14"/>
                </p:custDataLst>
              </p:nvPr>
            </p:nvSpPr>
            <p:spPr>
              <a:xfrm>
                <a:off x="4991096" y="5633389"/>
                <a:ext cx="1124312" cy="430887"/>
              </a:xfrm>
              <a:prstGeom prst="rect">
                <a:avLst/>
              </a:prstGeom>
              <a:noFill/>
            </p:spPr>
            <p:txBody>
              <a:bodyPr wrap="square" rtlCol="0">
                <a:spAutoFit/>
              </a:bodyPr>
              <a:lstStyle/>
              <a:p>
                <a:r>
                  <a:rPr lang="en-CA" sz="2200" dirty="0">
                    <a:solidFill>
                      <a:schemeClr val="accent3">
                        <a:lumMod val="60000"/>
                        <a:lumOff val="40000"/>
                      </a:schemeClr>
                    </a:solidFill>
                    <a:effectLst>
                      <a:outerShdw blurRad="38100" dist="38100" dir="2700000" algn="tl">
                        <a:srgbClr val="000000">
                          <a:alpha val="43137"/>
                        </a:srgbClr>
                      </a:outerShdw>
                    </a:effectLst>
                  </a:rPr>
                  <a:t>43</a:t>
                </a:r>
                <a14:m>
                  <m:oMath xmlns:m="http://schemas.openxmlformats.org/officeDocument/2006/math">
                    <m:r>
                      <a:rPr lang="fr-CA" sz="2000" i="1" smtClean="0">
                        <a:solidFill>
                          <a:schemeClr val="accent3">
                            <a:lumMod val="60000"/>
                            <a:lumOff val="40000"/>
                          </a:schemeClr>
                        </a:solidFill>
                        <a:latin typeface="Cambria Math" panose="02040503050406030204" pitchFamily="18" charset="0"/>
                      </a:rPr>
                      <m:t>≈</m:t>
                    </m:r>
                  </m:oMath>
                </a14:m>
                <a:r>
                  <a:rPr lang="en-CA" sz="1800" dirty="0">
                    <a:solidFill>
                      <a:schemeClr val="accent3">
                        <a:lumMod val="60000"/>
                        <a:lumOff val="40000"/>
                      </a:schemeClr>
                    </a:solidFill>
                    <a:effectLst>
                      <a:outerShdw blurRad="38100" dist="38100" dir="2700000" algn="tl">
                        <a:srgbClr val="000000">
                          <a:alpha val="43137"/>
                        </a:srgbClr>
                      </a:outerShdw>
                    </a:effectLst>
                  </a:rPr>
                  <a:t>Q1</a:t>
                </a:r>
                <a:endParaRPr lang="fr-CA" sz="1800" dirty="0">
                  <a:solidFill>
                    <a:schemeClr val="accent3">
                      <a:lumMod val="60000"/>
                      <a:lumOff val="40000"/>
                    </a:schemeClr>
                  </a:solidFill>
                  <a:effectLst>
                    <a:outerShdw blurRad="38100" dist="38100" dir="2700000" algn="tl">
                      <a:srgbClr val="000000">
                        <a:alpha val="43137"/>
                      </a:srgbClr>
                    </a:outerShdw>
                  </a:effectLst>
                </a:endParaRPr>
              </a:p>
            </p:txBody>
          </p:sp>
        </mc:Choice>
        <mc:Fallback xmlns="">
          <p:sp>
            <p:nvSpPr>
              <p:cNvPr id="44" name="ZoneTexte 43"/>
              <p:cNvSpPr txBox="1">
                <a:spLocks noRot="1" noChangeAspect="1" noMove="1" noResize="1" noEditPoints="1" noAdjustHandles="1" noChangeArrowheads="1" noChangeShapeType="1" noTextEdit="1"/>
              </p:cNvSpPr>
              <p:nvPr>
                <p:custDataLst>
                  <p:tags r:id="rId22"/>
                </p:custDataLst>
              </p:nvPr>
            </p:nvSpPr>
            <p:spPr>
              <a:xfrm>
                <a:off x="4991096" y="5633389"/>
                <a:ext cx="1124312" cy="430887"/>
              </a:xfrm>
              <a:prstGeom prst="rect">
                <a:avLst/>
              </a:prstGeom>
              <a:blipFill>
                <a:blip r:embed="rId23"/>
                <a:stretch>
                  <a:fillRect l="-7609" t="-8451" b="-36620"/>
                </a:stretch>
              </a:blipFill>
            </p:spPr>
            <p:txBody>
              <a:bodyPr/>
              <a:lstStyle/>
              <a:p>
                <a:r>
                  <a:rPr lang="fr-CA">
                    <a:noFill/>
                  </a:rPr>
                  <a:t> </a:t>
                </a:r>
              </a:p>
            </p:txBody>
          </p:sp>
        </mc:Fallback>
      </mc:AlternateContent>
      <p:cxnSp>
        <p:nvCxnSpPr>
          <p:cNvPr id="48" name="Connecteur droit 47"/>
          <p:cNvCxnSpPr/>
          <p:nvPr>
            <p:custDataLst>
              <p:tags r:id="rId15"/>
            </p:custDataLst>
          </p:nvPr>
        </p:nvCxnSpPr>
        <p:spPr>
          <a:xfrm flipV="1">
            <a:off x="3968951" y="3620417"/>
            <a:ext cx="3051321" cy="1"/>
          </a:xfrm>
          <a:prstGeom prst="line">
            <a:avLst/>
          </a:prstGeom>
        </p:spPr>
        <p:style>
          <a:lnRef idx="2">
            <a:schemeClr val="accent3"/>
          </a:lnRef>
          <a:fillRef idx="0">
            <a:schemeClr val="accent3"/>
          </a:fillRef>
          <a:effectRef idx="1">
            <a:schemeClr val="accent3"/>
          </a:effectRef>
          <a:fontRef idx="minor">
            <a:schemeClr val="tx1"/>
          </a:fontRef>
        </p:style>
      </p:cxnSp>
      <p:cxnSp>
        <p:nvCxnSpPr>
          <p:cNvPr id="49" name="Connecteur droit 48"/>
          <p:cNvCxnSpPr/>
          <p:nvPr>
            <p:custDataLst>
              <p:tags r:id="rId16"/>
            </p:custDataLst>
          </p:nvPr>
        </p:nvCxnSpPr>
        <p:spPr>
          <a:xfrm>
            <a:off x="7035443" y="3580849"/>
            <a:ext cx="0" cy="2216592"/>
          </a:xfrm>
          <a:prstGeom prst="line">
            <a:avLst/>
          </a:prstGeom>
        </p:spPr>
        <p:style>
          <a:lnRef idx="2">
            <a:schemeClr val="accent3"/>
          </a:lnRef>
          <a:fillRef idx="0">
            <a:schemeClr val="accent3"/>
          </a:fillRef>
          <a:effectRef idx="1">
            <a:schemeClr val="accent3"/>
          </a:effectRef>
          <a:fontRef idx="minor">
            <a:schemeClr val="tx1"/>
          </a:fontRef>
        </p:style>
      </p:cxnSp>
      <mc:AlternateContent xmlns:mc="http://schemas.openxmlformats.org/markup-compatibility/2006" xmlns:a14="http://schemas.microsoft.com/office/drawing/2010/main">
        <mc:Choice Requires="a14">
          <p:sp>
            <p:nvSpPr>
              <p:cNvPr id="50" name="ZoneTexte 49"/>
              <p:cNvSpPr txBox="1"/>
              <p:nvPr>
                <p:custDataLst>
                  <p:tags r:id="rId17"/>
                </p:custDataLst>
              </p:nvPr>
            </p:nvSpPr>
            <p:spPr>
              <a:xfrm>
                <a:off x="6876256" y="5617999"/>
                <a:ext cx="1537823" cy="430887"/>
              </a:xfrm>
              <a:prstGeom prst="rect">
                <a:avLst/>
              </a:prstGeom>
              <a:noFill/>
            </p:spPr>
            <p:txBody>
              <a:bodyPr wrap="square" rtlCol="0">
                <a:spAutoFit/>
              </a:bodyPr>
              <a:lstStyle/>
              <a:p>
                <a:r>
                  <a:rPr lang="en-CA" sz="2200" dirty="0">
                    <a:solidFill>
                      <a:schemeClr val="accent3">
                        <a:lumMod val="60000"/>
                        <a:lumOff val="40000"/>
                      </a:schemeClr>
                    </a:solidFill>
                    <a:effectLst>
                      <a:outerShdw blurRad="38100" dist="38100" dir="2700000" algn="tl">
                        <a:srgbClr val="000000">
                          <a:alpha val="43137"/>
                        </a:srgbClr>
                      </a:outerShdw>
                    </a:effectLst>
                  </a:rPr>
                  <a:t>62</a:t>
                </a:r>
                <a14:m>
                  <m:oMath xmlns:m="http://schemas.openxmlformats.org/officeDocument/2006/math">
                    <m:r>
                      <a:rPr lang="fr-CA" sz="2000" i="1">
                        <a:solidFill>
                          <a:schemeClr val="accent3">
                            <a:lumMod val="60000"/>
                            <a:lumOff val="40000"/>
                          </a:schemeClr>
                        </a:solidFill>
                        <a:latin typeface="Cambria Math" panose="02040503050406030204" pitchFamily="18" charset="0"/>
                      </a:rPr>
                      <m:t>≈</m:t>
                    </m:r>
                  </m:oMath>
                </a14:m>
                <a:r>
                  <a:rPr lang="en-CA" sz="1800" dirty="0">
                    <a:solidFill>
                      <a:schemeClr val="accent3">
                        <a:lumMod val="60000"/>
                        <a:lumOff val="40000"/>
                      </a:schemeClr>
                    </a:solidFill>
                    <a:effectLst>
                      <a:outerShdw blurRad="38100" dist="38100" dir="2700000" algn="tl">
                        <a:srgbClr val="000000">
                          <a:alpha val="43137"/>
                        </a:srgbClr>
                      </a:outerShdw>
                    </a:effectLst>
                  </a:rPr>
                  <a:t>Q3</a:t>
                </a:r>
                <a:endParaRPr lang="fr-CA" sz="1800" dirty="0">
                  <a:solidFill>
                    <a:schemeClr val="accent3">
                      <a:lumMod val="60000"/>
                      <a:lumOff val="40000"/>
                    </a:schemeClr>
                  </a:solidFill>
                  <a:effectLst>
                    <a:outerShdw blurRad="38100" dist="38100" dir="2700000" algn="tl">
                      <a:srgbClr val="000000">
                        <a:alpha val="43137"/>
                      </a:srgbClr>
                    </a:outerShdw>
                  </a:effectLst>
                </a:endParaRPr>
              </a:p>
            </p:txBody>
          </p:sp>
        </mc:Choice>
        <mc:Fallback xmlns="">
          <p:sp>
            <p:nvSpPr>
              <p:cNvPr id="50" name="ZoneTexte 49"/>
              <p:cNvSpPr txBox="1">
                <a:spLocks noRot="1" noChangeAspect="1" noMove="1" noResize="1" noEditPoints="1" noAdjustHandles="1" noChangeArrowheads="1" noChangeShapeType="1" noTextEdit="1"/>
              </p:cNvSpPr>
              <p:nvPr>
                <p:custDataLst>
                  <p:tags r:id="rId24"/>
                </p:custDataLst>
              </p:nvPr>
            </p:nvSpPr>
            <p:spPr>
              <a:xfrm>
                <a:off x="6876256" y="5617999"/>
                <a:ext cx="1537823" cy="430887"/>
              </a:xfrm>
              <a:prstGeom prst="rect">
                <a:avLst/>
              </a:prstGeom>
              <a:blipFill>
                <a:blip r:embed="rId25"/>
                <a:stretch>
                  <a:fillRect l="-5556" t="-10000" b="-37143"/>
                </a:stretch>
              </a:blipFill>
            </p:spPr>
            <p:txBody>
              <a:bodyPr/>
              <a:lstStyle/>
              <a:p>
                <a:r>
                  <a:rPr lang="fr-CA">
                    <a:noFill/>
                  </a:rPr>
                  <a:t> </a:t>
                </a:r>
              </a:p>
            </p:txBody>
          </p:sp>
        </mc:Fallback>
      </mc:AlternateContent>
      <p:sp>
        <p:nvSpPr>
          <p:cNvPr id="63" name="Ellipse 62"/>
          <p:cNvSpPr/>
          <p:nvPr/>
        </p:nvSpPr>
        <p:spPr>
          <a:xfrm>
            <a:off x="3493508" y="4104359"/>
            <a:ext cx="494581" cy="432048"/>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8" name="Ellipse 67"/>
          <p:cNvSpPr/>
          <p:nvPr/>
        </p:nvSpPr>
        <p:spPr>
          <a:xfrm>
            <a:off x="3452122" y="4770568"/>
            <a:ext cx="494581" cy="432048"/>
          </a:xfrm>
          <a:prstGeom prst="ellipse">
            <a:avLst/>
          </a:prstGeom>
          <a:noFill/>
          <a:ln w="38100">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9" name="Ellipse 68"/>
          <p:cNvSpPr/>
          <p:nvPr/>
        </p:nvSpPr>
        <p:spPr>
          <a:xfrm>
            <a:off x="3435740" y="3364826"/>
            <a:ext cx="494581" cy="432048"/>
          </a:xfrm>
          <a:prstGeom prst="ellipse">
            <a:avLst/>
          </a:prstGeom>
          <a:noFill/>
          <a:ln w="38100">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graphicFrame>
        <p:nvGraphicFramePr>
          <p:cNvPr id="2" name="Tableau 1"/>
          <p:cNvGraphicFramePr>
            <a:graphicFrameLocks noGrp="1"/>
          </p:cNvGraphicFramePr>
          <p:nvPr/>
        </p:nvGraphicFramePr>
        <p:xfrm>
          <a:off x="1763688" y="2951447"/>
          <a:ext cx="720080" cy="3169920"/>
        </p:xfrm>
        <a:graphic>
          <a:graphicData uri="http://schemas.openxmlformats.org/drawingml/2006/table">
            <a:tbl>
              <a:tblPr firstRow="1" bandRow="1">
                <a:tableStyleId>{2D5ABB26-0587-4C30-8999-92F81FD0307C}</a:tableStyleId>
              </a:tblPr>
              <a:tblGrid>
                <a:gridCol w="720080">
                  <a:extLst>
                    <a:ext uri="{9D8B030D-6E8A-4147-A177-3AD203B41FA5}">
                      <a16:colId xmlns:a16="http://schemas.microsoft.com/office/drawing/2014/main" val="20000"/>
                    </a:ext>
                  </a:extLst>
                </a:gridCol>
              </a:tblGrid>
              <a:tr h="377984">
                <a:tc>
                  <a:txBody>
                    <a:bodyPr/>
                    <a:lstStyle/>
                    <a:p>
                      <a:pPr algn="ctr">
                        <a:lnSpc>
                          <a:spcPct val="100000"/>
                        </a:lnSpc>
                      </a:pPr>
                      <a:r>
                        <a:rPr lang="en-CA" sz="2000" b="1" noProof="0" dirty="0">
                          <a:solidFill>
                            <a:schemeClr val="tx1"/>
                          </a:solidFill>
                          <a:effectLst>
                            <a:outerShdw blurRad="38100" dist="38100" dir="2700000" algn="tl">
                              <a:srgbClr val="000000">
                                <a:alpha val="43137"/>
                              </a:srgbClr>
                            </a:outerShdw>
                          </a:effectLst>
                          <a:latin typeface="Arial" pitchFamily="34" charset="0"/>
                          <a:cs typeface="Arial" pitchFamily="34" charset="0"/>
                        </a:rPr>
                        <a:t>F</a:t>
                      </a:r>
                      <a:endParaRPr lang="fr-FR" sz="2000" b="1" noProof="0" dirty="0">
                        <a:solidFill>
                          <a:schemeClr val="tx1"/>
                        </a:solidFill>
                        <a:effectLst>
                          <a:outerShdw blurRad="38100" dist="38100" dir="2700000" algn="tl">
                            <a:srgbClr val="000000">
                              <a:alpha val="43137"/>
                            </a:srgbClr>
                          </a:outerShdw>
                        </a:effectLst>
                        <a:latin typeface="Arial" pitchFamily="34" charset="0"/>
                        <a:cs typeface="Arial" pitchFamily="34" charset="0"/>
                      </a:endParaRPr>
                    </a:p>
                  </a:txBody>
                  <a:tcPr anchor="ct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77984">
                <a:tc>
                  <a:txBody>
                    <a:bodyPr/>
                    <a:lstStyle/>
                    <a:p>
                      <a:pPr algn="ctr">
                        <a:lnSpc>
                          <a:spcPct val="100000"/>
                        </a:lnSpc>
                      </a:pPr>
                      <a:r>
                        <a:rPr lang="en-CA" sz="2000" u="sng" noProof="0" dirty="0">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rPr>
                        <a:t>5</a:t>
                      </a:r>
                      <a:endParaRPr lang="fr-FR" sz="2000" u="sng" noProof="0" dirty="0">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endParaRPr>
                    </a:p>
                  </a:txBody>
                  <a:tcPr anchor="ctr">
                    <a:lnT w="28575"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1"/>
                  </a:ext>
                </a:extLst>
              </a:tr>
              <a:tr h="377984">
                <a:tc>
                  <a:txBody>
                    <a:bodyPr/>
                    <a:lstStyle/>
                    <a:p>
                      <a:pPr algn="ctr">
                        <a:lnSpc>
                          <a:spcPct val="100000"/>
                        </a:lnSpc>
                      </a:pPr>
                      <a:r>
                        <a:rPr lang="en-CA" sz="2000" u="sng" noProof="0" dirty="0">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rPr>
                        <a:t>20</a:t>
                      </a:r>
                      <a:endParaRPr lang="fr-FR" sz="2000" u="sng" noProof="0" dirty="0">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endParaRPr>
                    </a:p>
                  </a:txBody>
                  <a:tcPr anchor="ctr"/>
                </a:tc>
                <a:extLst>
                  <a:ext uri="{0D108BD9-81ED-4DB2-BD59-A6C34878D82A}">
                    <a16:rowId xmlns:a16="http://schemas.microsoft.com/office/drawing/2014/main" val="10002"/>
                  </a:ext>
                </a:extLst>
              </a:tr>
              <a:tr h="377984">
                <a:tc>
                  <a:txBody>
                    <a:bodyPr/>
                    <a:lstStyle/>
                    <a:p>
                      <a:pPr algn="ctr">
                        <a:lnSpc>
                          <a:spcPct val="100000"/>
                        </a:lnSpc>
                      </a:pPr>
                      <a:r>
                        <a:rPr lang="fr-FR" sz="2000" b="0" u="sng" noProof="0" dirty="0">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rPr>
                        <a:t>37</a:t>
                      </a:r>
                    </a:p>
                  </a:txBody>
                  <a:tcPr anchor="ctr"/>
                </a:tc>
                <a:extLst>
                  <a:ext uri="{0D108BD9-81ED-4DB2-BD59-A6C34878D82A}">
                    <a16:rowId xmlns:a16="http://schemas.microsoft.com/office/drawing/2014/main" val="10003"/>
                  </a:ext>
                </a:extLst>
              </a:tr>
              <a:tr h="377984">
                <a:tc>
                  <a:txBody>
                    <a:bodyPr/>
                    <a:lstStyle/>
                    <a:p>
                      <a:pPr algn="ctr">
                        <a:lnSpc>
                          <a:spcPct val="100000"/>
                        </a:lnSpc>
                      </a:pPr>
                      <a:r>
                        <a:rPr lang="en-CA" sz="2000" u="sng" noProof="0" dirty="0">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rPr>
                        <a:t>73</a:t>
                      </a:r>
                      <a:endParaRPr lang="fr-FR" sz="2000" u="sng" noProof="0" dirty="0">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endParaRPr>
                    </a:p>
                  </a:txBody>
                  <a:tcPr anchor="ctr"/>
                </a:tc>
                <a:extLst>
                  <a:ext uri="{0D108BD9-81ED-4DB2-BD59-A6C34878D82A}">
                    <a16:rowId xmlns:a16="http://schemas.microsoft.com/office/drawing/2014/main" val="10004"/>
                  </a:ext>
                </a:extLst>
              </a:tr>
              <a:tr h="377984">
                <a:tc>
                  <a:txBody>
                    <a:bodyPr/>
                    <a:lstStyle/>
                    <a:p>
                      <a:pPr algn="ctr">
                        <a:lnSpc>
                          <a:spcPct val="100000"/>
                        </a:lnSpc>
                      </a:pPr>
                      <a:r>
                        <a:rPr lang="en-CA" sz="2000" u="sng" noProof="0" dirty="0">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rPr>
                        <a:t>92</a:t>
                      </a:r>
                      <a:endParaRPr lang="fr-FR" sz="2000" u="sng" noProof="0" dirty="0">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endParaRPr>
                    </a:p>
                  </a:txBody>
                  <a:tcPr anchor="ctr"/>
                </a:tc>
                <a:extLst>
                  <a:ext uri="{0D108BD9-81ED-4DB2-BD59-A6C34878D82A}">
                    <a16:rowId xmlns:a16="http://schemas.microsoft.com/office/drawing/2014/main" val="10005"/>
                  </a:ext>
                </a:extLst>
              </a:tr>
              <a:tr h="377984">
                <a:tc>
                  <a:txBody>
                    <a:bodyPr/>
                    <a:lstStyle/>
                    <a:p>
                      <a:pPr algn="ctr">
                        <a:lnSpc>
                          <a:spcPct val="100000"/>
                        </a:lnSpc>
                      </a:pPr>
                      <a:r>
                        <a:rPr lang="en-CA" sz="2000" u="sng" noProof="0" dirty="0">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rPr>
                        <a:t>100</a:t>
                      </a:r>
                      <a:endParaRPr lang="fr-FR" sz="2000" u="sng" noProof="0" dirty="0">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endParaRPr>
                    </a:p>
                  </a:txBody>
                  <a:tcPr anchor="ctr"/>
                </a:tc>
                <a:extLst>
                  <a:ext uri="{0D108BD9-81ED-4DB2-BD59-A6C34878D82A}">
                    <a16:rowId xmlns:a16="http://schemas.microsoft.com/office/drawing/2014/main" val="10006"/>
                  </a:ext>
                </a:extLst>
              </a:tr>
              <a:tr h="377984">
                <a:tc>
                  <a:txBody>
                    <a:bodyPr/>
                    <a:lstStyle/>
                    <a:p>
                      <a:pPr algn="ctr">
                        <a:lnSpc>
                          <a:spcPct val="100000"/>
                        </a:lnSpc>
                      </a:pPr>
                      <a:endParaRPr lang="fr-FR" sz="2000" noProof="0" dirty="0">
                        <a:solidFill>
                          <a:schemeClr val="tx1"/>
                        </a:solidFill>
                        <a:effectLst>
                          <a:outerShdw blurRad="38100" dist="38100" dir="2700000" algn="tl">
                            <a:srgbClr val="000000">
                              <a:alpha val="43137"/>
                            </a:srgbClr>
                          </a:outerShdw>
                        </a:effectLst>
                        <a:latin typeface="Arial" pitchFamily="34" charset="0"/>
                        <a:cs typeface="Arial" pitchFamily="34" charset="0"/>
                      </a:endParaRPr>
                    </a:p>
                  </a:txBody>
                  <a:tcPr anchor="ctr">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
        <p:nvSpPr>
          <p:cNvPr id="24" name="ZoneTexte 23"/>
          <p:cNvSpPr txBox="1"/>
          <p:nvPr>
            <p:custDataLst>
              <p:tags r:id="rId18"/>
            </p:custDataLst>
          </p:nvPr>
        </p:nvSpPr>
        <p:spPr>
          <a:xfrm>
            <a:off x="1331950" y="5717646"/>
            <a:ext cx="864096" cy="461665"/>
          </a:xfrm>
          <a:prstGeom prst="rect">
            <a:avLst/>
          </a:prstGeom>
          <a:noFill/>
        </p:spPr>
        <p:txBody>
          <a:bodyPr wrap="square" rtlCol="0">
            <a:spAutoFit/>
          </a:bodyPr>
          <a:lstStyle/>
          <a:p>
            <a:pPr algn="ctr"/>
            <a:r>
              <a:rPr lang="fr-FR" b="1" u="sng" dirty="0">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rPr>
              <a:t>/2</a:t>
            </a:r>
          </a:p>
        </p:txBody>
      </p:sp>
    </p:spTree>
    <p:extLst>
      <p:ext uri="{BB962C8B-B14F-4D97-AF65-F5344CB8AC3E}">
        <p14:creationId xmlns:p14="http://schemas.microsoft.com/office/powerpoint/2010/main" val="16649831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2" fill="hold" grpId="0" nodeType="clickEffect">
                                  <p:stCondLst>
                                    <p:cond delay="0"/>
                                  </p:stCondLst>
                                  <p:childTnLst>
                                    <p:set>
                                      <p:cBhvr>
                                        <p:cTn id="13" dur="1" fill="hold">
                                          <p:stCondLst>
                                            <p:cond delay="0"/>
                                          </p:stCondLst>
                                        </p:cTn>
                                        <p:tgtEl>
                                          <p:spTgt spid="37"/>
                                        </p:tgtEl>
                                        <p:attrNameLst>
                                          <p:attrName>style.visibility</p:attrName>
                                        </p:attrNameLst>
                                      </p:cBhvr>
                                      <p:to>
                                        <p:strVal val="visible"/>
                                      </p:to>
                                    </p:set>
                                    <p:animEffect transition="in" filter="wipe(right)">
                                      <p:cBhvr>
                                        <p:cTn id="14" dur="500"/>
                                        <p:tgtEl>
                                          <p:spTgt spid="37"/>
                                        </p:tgtEl>
                                      </p:cBhvr>
                                    </p:animEffec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4"/>
                                        </p:tgtEl>
                                        <p:attrNameLst>
                                          <p:attrName>style.visibility</p:attrName>
                                        </p:attrNameLst>
                                      </p:cBhvr>
                                      <p:to>
                                        <p:strVal val="visible"/>
                                      </p:to>
                                    </p:set>
                                  </p:childTnLst>
                                </p:cTn>
                              </p:par>
                              <p:par>
                                <p:cTn id="19" presetID="6" presetClass="emph" presetSubtype="0" fill="hold" grpId="1" nodeType="withEffect">
                                  <p:stCondLst>
                                    <p:cond delay="0"/>
                                  </p:stCondLst>
                                  <p:childTnLst>
                                    <p:animScale>
                                      <p:cBhvr>
                                        <p:cTn id="20" dur="2000" fill="hold"/>
                                        <p:tgtEl>
                                          <p:spTgt spid="24"/>
                                        </p:tgtEl>
                                      </p:cBhvr>
                                      <p:by x="150000" y="150000"/>
                                    </p:animScale>
                                  </p:childTnLst>
                                </p:cTn>
                              </p:par>
                            </p:childTnLst>
                          </p:cTn>
                        </p:par>
                      </p:childTnLst>
                    </p:cTn>
                  </p:par>
                  <p:par>
                    <p:cTn id="21" fill="hold">
                      <p:stCondLst>
                        <p:cond delay="indefinite"/>
                      </p:stCondLst>
                      <p:childTnLst>
                        <p:par>
                          <p:cTn id="22" fill="hold">
                            <p:stCondLst>
                              <p:cond delay="0"/>
                            </p:stCondLst>
                            <p:childTnLst>
                              <p:par>
                                <p:cTn id="23" presetID="21" presetClass="entr" presetSubtype="1" fill="hold" grpId="0" nodeType="clickEffect">
                                  <p:stCondLst>
                                    <p:cond delay="0"/>
                                  </p:stCondLst>
                                  <p:childTnLst>
                                    <p:set>
                                      <p:cBhvr>
                                        <p:cTn id="24" dur="1" fill="hold">
                                          <p:stCondLst>
                                            <p:cond delay="0"/>
                                          </p:stCondLst>
                                        </p:cTn>
                                        <p:tgtEl>
                                          <p:spTgt spid="63"/>
                                        </p:tgtEl>
                                        <p:attrNameLst>
                                          <p:attrName>style.visibility</p:attrName>
                                        </p:attrNameLst>
                                      </p:cBhvr>
                                      <p:to>
                                        <p:strVal val="visible"/>
                                      </p:to>
                                    </p:set>
                                    <p:animEffect transition="in" filter="wheel(1)">
                                      <p:cBhvr>
                                        <p:cTn id="25" dur="2000"/>
                                        <p:tgtEl>
                                          <p:spTgt spid="63"/>
                                        </p:tgtEl>
                                      </p:cBhvr>
                                    </p:animEffect>
                                  </p:childTnLst>
                                </p:cTn>
                              </p:par>
                            </p:childTnLst>
                          </p:cTn>
                        </p:par>
                      </p:childTnLst>
                    </p:cTn>
                  </p:par>
                  <p:par>
                    <p:cTn id="26" fill="hold">
                      <p:stCondLst>
                        <p:cond delay="indefinite"/>
                      </p:stCondLst>
                      <p:childTnLst>
                        <p:par>
                          <p:cTn id="27" fill="hold">
                            <p:stCondLst>
                              <p:cond delay="0"/>
                            </p:stCondLst>
                            <p:childTnLst>
                              <p:par>
                                <p:cTn id="28" presetID="53" presetClass="entr" presetSubtype="16" fill="hold" nodeType="clickEffect">
                                  <p:stCondLst>
                                    <p:cond delay="0"/>
                                  </p:stCondLst>
                                  <p:childTnLst>
                                    <p:set>
                                      <p:cBhvr>
                                        <p:cTn id="29" dur="1" fill="hold">
                                          <p:stCondLst>
                                            <p:cond delay="0"/>
                                          </p:stCondLst>
                                        </p:cTn>
                                        <p:tgtEl>
                                          <p:spTgt spid="38"/>
                                        </p:tgtEl>
                                        <p:attrNameLst>
                                          <p:attrName>style.visibility</p:attrName>
                                        </p:attrNameLst>
                                      </p:cBhvr>
                                      <p:to>
                                        <p:strVal val="visible"/>
                                      </p:to>
                                    </p:set>
                                    <p:anim calcmode="lin" valueType="num">
                                      <p:cBhvr>
                                        <p:cTn id="30" dur="500" fill="hold"/>
                                        <p:tgtEl>
                                          <p:spTgt spid="38"/>
                                        </p:tgtEl>
                                        <p:attrNameLst>
                                          <p:attrName>ppt_w</p:attrName>
                                        </p:attrNameLst>
                                      </p:cBhvr>
                                      <p:tavLst>
                                        <p:tav tm="0">
                                          <p:val>
                                            <p:fltVal val="0"/>
                                          </p:val>
                                        </p:tav>
                                        <p:tav tm="100000">
                                          <p:val>
                                            <p:strVal val="#ppt_w"/>
                                          </p:val>
                                        </p:tav>
                                      </p:tavLst>
                                    </p:anim>
                                    <p:anim calcmode="lin" valueType="num">
                                      <p:cBhvr>
                                        <p:cTn id="31" dur="500" fill="hold"/>
                                        <p:tgtEl>
                                          <p:spTgt spid="38"/>
                                        </p:tgtEl>
                                        <p:attrNameLst>
                                          <p:attrName>ppt_h</p:attrName>
                                        </p:attrNameLst>
                                      </p:cBhvr>
                                      <p:tavLst>
                                        <p:tav tm="0">
                                          <p:val>
                                            <p:fltVal val="0"/>
                                          </p:val>
                                        </p:tav>
                                        <p:tav tm="100000">
                                          <p:val>
                                            <p:strVal val="#ppt_h"/>
                                          </p:val>
                                        </p:tav>
                                      </p:tavLst>
                                    </p:anim>
                                    <p:animEffect transition="in" filter="fade">
                                      <p:cBhvr>
                                        <p:cTn id="32" dur="500"/>
                                        <p:tgtEl>
                                          <p:spTgt spid="38"/>
                                        </p:tgtEl>
                                      </p:cBhvr>
                                    </p:animEffect>
                                  </p:childTnLst>
                                </p:cTn>
                              </p:par>
                            </p:childTnLst>
                          </p:cTn>
                        </p:par>
                      </p:childTnLst>
                    </p:cTn>
                  </p:par>
                  <p:par>
                    <p:cTn id="33" fill="hold">
                      <p:stCondLst>
                        <p:cond delay="indefinite"/>
                      </p:stCondLst>
                      <p:childTnLst>
                        <p:par>
                          <p:cTn id="34" fill="hold">
                            <p:stCondLst>
                              <p:cond delay="0"/>
                            </p:stCondLst>
                            <p:childTnLst>
                              <p:par>
                                <p:cTn id="35" presetID="42" presetClass="entr" presetSubtype="0" fill="hold" nodeType="clickEffect">
                                  <p:stCondLst>
                                    <p:cond delay="0"/>
                                  </p:stCondLst>
                                  <p:childTnLst>
                                    <p:set>
                                      <p:cBhvr>
                                        <p:cTn id="36" dur="1" fill="hold">
                                          <p:stCondLst>
                                            <p:cond delay="0"/>
                                          </p:stCondLst>
                                        </p:cTn>
                                        <p:tgtEl>
                                          <p:spTgt spid="39"/>
                                        </p:tgtEl>
                                        <p:attrNameLst>
                                          <p:attrName>style.visibility</p:attrName>
                                        </p:attrNameLst>
                                      </p:cBhvr>
                                      <p:to>
                                        <p:strVal val="visible"/>
                                      </p:to>
                                    </p:set>
                                    <p:animEffect transition="in" filter="fade">
                                      <p:cBhvr>
                                        <p:cTn id="37" dur="1000"/>
                                        <p:tgtEl>
                                          <p:spTgt spid="39"/>
                                        </p:tgtEl>
                                      </p:cBhvr>
                                    </p:animEffect>
                                    <p:anim calcmode="lin" valueType="num">
                                      <p:cBhvr>
                                        <p:cTn id="38" dur="1000" fill="hold"/>
                                        <p:tgtEl>
                                          <p:spTgt spid="39"/>
                                        </p:tgtEl>
                                        <p:attrNameLst>
                                          <p:attrName>ppt_x</p:attrName>
                                        </p:attrNameLst>
                                      </p:cBhvr>
                                      <p:tavLst>
                                        <p:tav tm="0">
                                          <p:val>
                                            <p:strVal val="#ppt_x"/>
                                          </p:val>
                                        </p:tav>
                                        <p:tav tm="100000">
                                          <p:val>
                                            <p:strVal val="#ppt_x"/>
                                          </p:val>
                                        </p:tav>
                                      </p:tavLst>
                                    </p:anim>
                                    <p:anim calcmode="lin" valueType="num">
                                      <p:cBhvr>
                                        <p:cTn id="39" dur="1000" fill="hold"/>
                                        <p:tgtEl>
                                          <p:spTgt spid="39"/>
                                        </p:tgtEl>
                                        <p:attrNameLst>
                                          <p:attrName>ppt_y</p:attrName>
                                        </p:attrNameLst>
                                      </p:cBhvr>
                                      <p:tavLst>
                                        <p:tav tm="0">
                                          <p:val>
                                            <p:strVal val="#ppt_y+.1"/>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grpId="0" nodeType="clickEffect">
                                  <p:stCondLst>
                                    <p:cond delay="0"/>
                                  </p:stCondLst>
                                  <p:childTnLst>
                                    <p:set>
                                      <p:cBhvr>
                                        <p:cTn id="43" dur="1" fill="hold">
                                          <p:stCondLst>
                                            <p:cond delay="0"/>
                                          </p:stCondLst>
                                        </p:cTn>
                                        <p:tgtEl>
                                          <p:spTgt spid="40"/>
                                        </p:tgtEl>
                                        <p:attrNameLst>
                                          <p:attrName>style.visibility</p:attrName>
                                        </p:attrNameLst>
                                      </p:cBhvr>
                                      <p:to>
                                        <p:strVal val="visible"/>
                                      </p:to>
                                    </p:set>
                                  </p:childTnLst>
                                </p:cTn>
                              </p:par>
                              <p:par>
                                <p:cTn id="44" presetID="6" presetClass="emph" presetSubtype="0" fill="hold" grpId="1" nodeType="withEffect">
                                  <p:stCondLst>
                                    <p:cond delay="0"/>
                                  </p:stCondLst>
                                  <p:childTnLst>
                                    <p:animScale>
                                      <p:cBhvr>
                                        <p:cTn id="45" dur="2000" fill="hold"/>
                                        <p:tgtEl>
                                          <p:spTgt spid="40"/>
                                        </p:tgtEl>
                                      </p:cBhvr>
                                      <p:by x="150000" y="150000"/>
                                    </p:animScale>
                                  </p:childTnLst>
                                </p:cTn>
                              </p:par>
                            </p:childTnLst>
                          </p:cTn>
                        </p:par>
                      </p:childTnLst>
                    </p:cTn>
                  </p:par>
                  <p:par>
                    <p:cTn id="46" fill="hold">
                      <p:stCondLst>
                        <p:cond delay="indefinite"/>
                      </p:stCondLst>
                      <p:childTnLst>
                        <p:par>
                          <p:cTn id="47" fill="hold">
                            <p:stCondLst>
                              <p:cond delay="0"/>
                            </p:stCondLst>
                            <p:childTnLst>
                              <p:par>
                                <p:cTn id="48" presetID="21" presetClass="entr" presetSubtype="1" fill="hold" grpId="0" nodeType="clickEffect">
                                  <p:stCondLst>
                                    <p:cond delay="0"/>
                                  </p:stCondLst>
                                  <p:childTnLst>
                                    <p:set>
                                      <p:cBhvr>
                                        <p:cTn id="49" dur="1" fill="hold">
                                          <p:stCondLst>
                                            <p:cond delay="0"/>
                                          </p:stCondLst>
                                        </p:cTn>
                                        <p:tgtEl>
                                          <p:spTgt spid="68"/>
                                        </p:tgtEl>
                                        <p:attrNameLst>
                                          <p:attrName>style.visibility</p:attrName>
                                        </p:attrNameLst>
                                      </p:cBhvr>
                                      <p:to>
                                        <p:strVal val="visible"/>
                                      </p:to>
                                    </p:set>
                                    <p:animEffect transition="in" filter="wheel(1)">
                                      <p:cBhvr>
                                        <p:cTn id="50" dur="2000"/>
                                        <p:tgtEl>
                                          <p:spTgt spid="68"/>
                                        </p:tgtEl>
                                      </p:cBhvr>
                                    </p:animEffect>
                                  </p:childTnLst>
                                </p:cTn>
                              </p:par>
                            </p:childTnLst>
                          </p:cTn>
                        </p:par>
                      </p:childTnLst>
                    </p:cTn>
                  </p:par>
                  <p:par>
                    <p:cTn id="51" fill="hold">
                      <p:stCondLst>
                        <p:cond delay="indefinite"/>
                      </p:stCondLst>
                      <p:childTnLst>
                        <p:par>
                          <p:cTn id="52" fill="hold">
                            <p:stCondLst>
                              <p:cond delay="0"/>
                            </p:stCondLst>
                            <p:childTnLst>
                              <p:par>
                                <p:cTn id="53" presetID="53" presetClass="entr" presetSubtype="16" fill="hold" nodeType="clickEffect">
                                  <p:stCondLst>
                                    <p:cond delay="0"/>
                                  </p:stCondLst>
                                  <p:childTnLst>
                                    <p:set>
                                      <p:cBhvr>
                                        <p:cTn id="54" dur="1" fill="hold">
                                          <p:stCondLst>
                                            <p:cond delay="0"/>
                                          </p:stCondLst>
                                        </p:cTn>
                                        <p:tgtEl>
                                          <p:spTgt spid="42"/>
                                        </p:tgtEl>
                                        <p:attrNameLst>
                                          <p:attrName>style.visibility</p:attrName>
                                        </p:attrNameLst>
                                      </p:cBhvr>
                                      <p:to>
                                        <p:strVal val="visible"/>
                                      </p:to>
                                    </p:set>
                                    <p:anim calcmode="lin" valueType="num">
                                      <p:cBhvr>
                                        <p:cTn id="55" dur="500" fill="hold"/>
                                        <p:tgtEl>
                                          <p:spTgt spid="42"/>
                                        </p:tgtEl>
                                        <p:attrNameLst>
                                          <p:attrName>ppt_w</p:attrName>
                                        </p:attrNameLst>
                                      </p:cBhvr>
                                      <p:tavLst>
                                        <p:tav tm="0">
                                          <p:val>
                                            <p:fltVal val="0"/>
                                          </p:val>
                                        </p:tav>
                                        <p:tav tm="100000">
                                          <p:val>
                                            <p:strVal val="#ppt_w"/>
                                          </p:val>
                                        </p:tav>
                                      </p:tavLst>
                                    </p:anim>
                                    <p:anim calcmode="lin" valueType="num">
                                      <p:cBhvr>
                                        <p:cTn id="56" dur="500" fill="hold"/>
                                        <p:tgtEl>
                                          <p:spTgt spid="42"/>
                                        </p:tgtEl>
                                        <p:attrNameLst>
                                          <p:attrName>ppt_h</p:attrName>
                                        </p:attrNameLst>
                                      </p:cBhvr>
                                      <p:tavLst>
                                        <p:tav tm="0">
                                          <p:val>
                                            <p:fltVal val="0"/>
                                          </p:val>
                                        </p:tav>
                                        <p:tav tm="100000">
                                          <p:val>
                                            <p:strVal val="#ppt_h"/>
                                          </p:val>
                                        </p:tav>
                                      </p:tavLst>
                                    </p:anim>
                                    <p:animEffect transition="in" filter="fade">
                                      <p:cBhvr>
                                        <p:cTn id="57" dur="500"/>
                                        <p:tgtEl>
                                          <p:spTgt spid="42"/>
                                        </p:tgtEl>
                                      </p:cBhvr>
                                    </p:animEffect>
                                  </p:childTnLst>
                                </p:cTn>
                              </p:par>
                            </p:childTnLst>
                          </p:cTn>
                        </p:par>
                      </p:childTnLst>
                    </p:cTn>
                  </p:par>
                  <p:par>
                    <p:cTn id="58" fill="hold">
                      <p:stCondLst>
                        <p:cond delay="indefinite"/>
                      </p:stCondLst>
                      <p:childTnLst>
                        <p:par>
                          <p:cTn id="59" fill="hold">
                            <p:stCondLst>
                              <p:cond delay="0"/>
                            </p:stCondLst>
                            <p:childTnLst>
                              <p:par>
                                <p:cTn id="60" presetID="42" presetClass="entr" presetSubtype="0" fill="hold" nodeType="clickEffect">
                                  <p:stCondLst>
                                    <p:cond delay="0"/>
                                  </p:stCondLst>
                                  <p:childTnLst>
                                    <p:set>
                                      <p:cBhvr>
                                        <p:cTn id="61" dur="1" fill="hold">
                                          <p:stCondLst>
                                            <p:cond delay="0"/>
                                          </p:stCondLst>
                                        </p:cTn>
                                        <p:tgtEl>
                                          <p:spTgt spid="43"/>
                                        </p:tgtEl>
                                        <p:attrNameLst>
                                          <p:attrName>style.visibility</p:attrName>
                                        </p:attrNameLst>
                                      </p:cBhvr>
                                      <p:to>
                                        <p:strVal val="visible"/>
                                      </p:to>
                                    </p:set>
                                    <p:animEffect transition="in" filter="fade">
                                      <p:cBhvr>
                                        <p:cTn id="62" dur="1000"/>
                                        <p:tgtEl>
                                          <p:spTgt spid="43"/>
                                        </p:tgtEl>
                                      </p:cBhvr>
                                    </p:animEffect>
                                    <p:anim calcmode="lin" valueType="num">
                                      <p:cBhvr>
                                        <p:cTn id="63" dur="1000" fill="hold"/>
                                        <p:tgtEl>
                                          <p:spTgt spid="43"/>
                                        </p:tgtEl>
                                        <p:attrNameLst>
                                          <p:attrName>ppt_x</p:attrName>
                                        </p:attrNameLst>
                                      </p:cBhvr>
                                      <p:tavLst>
                                        <p:tav tm="0">
                                          <p:val>
                                            <p:strVal val="#ppt_x"/>
                                          </p:val>
                                        </p:tav>
                                        <p:tav tm="100000">
                                          <p:val>
                                            <p:strVal val="#ppt_x"/>
                                          </p:val>
                                        </p:tav>
                                      </p:tavLst>
                                    </p:anim>
                                    <p:anim calcmode="lin" valueType="num">
                                      <p:cBhvr>
                                        <p:cTn id="64" dur="1000" fill="hold"/>
                                        <p:tgtEl>
                                          <p:spTgt spid="43"/>
                                        </p:tgtEl>
                                        <p:attrNameLst>
                                          <p:attrName>ppt_y</p:attrName>
                                        </p:attrNameLst>
                                      </p:cBhvr>
                                      <p:tavLst>
                                        <p:tav tm="0">
                                          <p:val>
                                            <p:strVal val="#ppt_y+.1"/>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44"/>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21" presetClass="entr" presetSubtype="1" fill="hold" grpId="0" nodeType="clickEffect">
                                  <p:stCondLst>
                                    <p:cond delay="0"/>
                                  </p:stCondLst>
                                  <p:childTnLst>
                                    <p:set>
                                      <p:cBhvr>
                                        <p:cTn id="72" dur="1" fill="hold">
                                          <p:stCondLst>
                                            <p:cond delay="0"/>
                                          </p:stCondLst>
                                        </p:cTn>
                                        <p:tgtEl>
                                          <p:spTgt spid="69"/>
                                        </p:tgtEl>
                                        <p:attrNameLst>
                                          <p:attrName>style.visibility</p:attrName>
                                        </p:attrNameLst>
                                      </p:cBhvr>
                                      <p:to>
                                        <p:strVal val="visible"/>
                                      </p:to>
                                    </p:set>
                                    <p:animEffect transition="in" filter="wheel(1)">
                                      <p:cBhvr>
                                        <p:cTn id="73" dur="2000"/>
                                        <p:tgtEl>
                                          <p:spTgt spid="69"/>
                                        </p:tgtEl>
                                      </p:cBhvr>
                                    </p:animEffect>
                                  </p:childTnLst>
                                </p:cTn>
                              </p:par>
                            </p:childTnLst>
                          </p:cTn>
                        </p:par>
                      </p:childTnLst>
                    </p:cTn>
                  </p:par>
                  <p:par>
                    <p:cTn id="74" fill="hold">
                      <p:stCondLst>
                        <p:cond delay="indefinite"/>
                      </p:stCondLst>
                      <p:childTnLst>
                        <p:par>
                          <p:cTn id="75" fill="hold">
                            <p:stCondLst>
                              <p:cond delay="0"/>
                            </p:stCondLst>
                            <p:childTnLst>
                              <p:par>
                                <p:cTn id="76" presetID="53" presetClass="entr" presetSubtype="16" fill="hold" nodeType="clickEffect">
                                  <p:stCondLst>
                                    <p:cond delay="0"/>
                                  </p:stCondLst>
                                  <p:childTnLst>
                                    <p:set>
                                      <p:cBhvr>
                                        <p:cTn id="77" dur="1" fill="hold">
                                          <p:stCondLst>
                                            <p:cond delay="0"/>
                                          </p:stCondLst>
                                        </p:cTn>
                                        <p:tgtEl>
                                          <p:spTgt spid="48"/>
                                        </p:tgtEl>
                                        <p:attrNameLst>
                                          <p:attrName>style.visibility</p:attrName>
                                        </p:attrNameLst>
                                      </p:cBhvr>
                                      <p:to>
                                        <p:strVal val="visible"/>
                                      </p:to>
                                    </p:set>
                                    <p:anim calcmode="lin" valueType="num">
                                      <p:cBhvr>
                                        <p:cTn id="78" dur="500" fill="hold"/>
                                        <p:tgtEl>
                                          <p:spTgt spid="48"/>
                                        </p:tgtEl>
                                        <p:attrNameLst>
                                          <p:attrName>ppt_w</p:attrName>
                                        </p:attrNameLst>
                                      </p:cBhvr>
                                      <p:tavLst>
                                        <p:tav tm="0">
                                          <p:val>
                                            <p:fltVal val="0"/>
                                          </p:val>
                                        </p:tav>
                                        <p:tav tm="100000">
                                          <p:val>
                                            <p:strVal val="#ppt_w"/>
                                          </p:val>
                                        </p:tav>
                                      </p:tavLst>
                                    </p:anim>
                                    <p:anim calcmode="lin" valueType="num">
                                      <p:cBhvr>
                                        <p:cTn id="79" dur="500" fill="hold"/>
                                        <p:tgtEl>
                                          <p:spTgt spid="48"/>
                                        </p:tgtEl>
                                        <p:attrNameLst>
                                          <p:attrName>ppt_h</p:attrName>
                                        </p:attrNameLst>
                                      </p:cBhvr>
                                      <p:tavLst>
                                        <p:tav tm="0">
                                          <p:val>
                                            <p:fltVal val="0"/>
                                          </p:val>
                                        </p:tav>
                                        <p:tav tm="100000">
                                          <p:val>
                                            <p:strVal val="#ppt_h"/>
                                          </p:val>
                                        </p:tav>
                                      </p:tavLst>
                                    </p:anim>
                                    <p:animEffect transition="in" filter="fade">
                                      <p:cBhvr>
                                        <p:cTn id="80" dur="500"/>
                                        <p:tgtEl>
                                          <p:spTgt spid="48"/>
                                        </p:tgtEl>
                                      </p:cBhvr>
                                    </p:animEffect>
                                  </p:childTnLst>
                                </p:cTn>
                              </p:par>
                            </p:childTnLst>
                          </p:cTn>
                        </p:par>
                      </p:childTnLst>
                    </p:cTn>
                  </p:par>
                  <p:par>
                    <p:cTn id="81" fill="hold">
                      <p:stCondLst>
                        <p:cond delay="indefinite"/>
                      </p:stCondLst>
                      <p:childTnLst>
                        <p:par>
                          <p:cTn id="82" fill="hold">
                            <p:stCondLst>
                              <p:cond delay="0"/>
                            </p:stCondLst>
                            <p:childTnLst>
                              <p:par>
                                <p:cTn id="83" presetID="42" presetClass="entr" presetSubtype="0" fill="hold" nodeType="clickEffect">
                                  <p:stCondLst>
                                    <p:cond delay="0"/>
                                  </p:stCondLst>
                                  <p:childTnLst>
                                    <p:set>
                                      <p:cBhvr>
                                        <p:cTn id="84" dur="1" fill="hold">
                                          <p:stCondLst>
                                            <p:cond delay="0"/>
                                          </p:stCondLst>
                                        </p:cTn>
                                        <p:tgtEl>
                                          <p:spTgt spid="49"/>
                                        </p:tgtEl>
                                        <p:attrNameLst>
                                          <p:attrName>style.visibility</p:attrName>
                                        </p:attrNameLst>
                                      </p:cBhvr>
                                      <p:to>
                                        <p:strVal val="visible"/>
                                      </p:to>
                                    </p:set>
                                    <p:animEffect transition="in" filter="fade">
                                      <p:cBhvr>
                                        <p:cTn id="85" dur="1000"/>
                                        <p:tgtEl>
                                          <p:spTgt spid="49"/>
                                        </p:tgtEl>
                                      </p:cBhvr>
                                    </p:animEffect>
                                    <p:anim calcmode="lin" valueType="num">
                                      <p:cBhvr>
                                        <p:cTn id="86" dur="1000" fill="hold"/>
                                        <p:tgtEl>
                                          <p:spTgt spid="49"/>
                                        </p:tgtEl>
                                        <p:attrNameLst>
                                          <p:attrName>ppt_x</p:attrName>
                                        </p:attrNameLst>
                                      </p:cBhvr>
                                      <p:tavLst>
                                        <p:tav tm="0">
                                          <p:val>
                                            <p:strVal val="#ppt_x"/>
                                          </p:val>
                                        </p:tav>
                                        <p:tav tm="100000">
                                          <p:val>
                                            <p:strVal val="#ppt_x"/>
                                          </p:val>
                                        </p:tav>
                                      </p:tavLst>
                                    </p:anim>
                                    <p:anim calcmode="lin" valueType="num">
                                      <p:cBhvr>
                                        <p:cTn id="87" dur="1000" fill="hold"/>
                                        <p:tgtEl>
                                          <p:spTgt spid="49"/>
                                        </p:tgtEl>
                                        <p:attrNameLst>
                                          <p:attrName>ppt_y</p:attrName>
                                        </p:attrNameLst>
                                      </p:cBhvr>
                                      <p:tavLst>
                                        <p:tav tm="0">
                                          <p:val>
                                            <p:strVal val="#ppt_y+.1"/>
                                          </p:val>
                                        </p:tav>
                                        <p:tav tm="100000">
                                          <p:val>
                                            <p:strVal val="#ppt_y"/>
                                          </p:val>
                                        </p:tav>
                                      </p:tavLst>
                                    </p:anim>
                                  </p:childTnLst>
                                </p:cTn>
                              </p:par>
                            </p:childTnLst>
                          </p:cTn>
                        </p:par>
                      </p:childTnLst>
                    </p:cTn>
                  </p:par>
                  <p:par>
                    <p:cTn id="88" fill="hold">
                      <p:stCondLst>
                        <p:cond delay="indefinite"/>
                      </p:stCondLst>
                      <p:childTnLst>
                        <p:par>
                          <p:cTn id="89" fill="hold">
                            <p:stCondLst>
                              <p:cond delay="0"/>
                            </p:stCondLst>
                            <p:childTnLst>
                              <p:par>
                                <p:cTn id="90" presetID="1" presetClass="entr" presetSubtype="0" fill="hold" grpId="0" nodeType="clickEffect">
                                  <p:stCondLst>
                                    <p:cond delay="0"/>
                                  </p:stCondLst>
                                  <p:childTnLst>
                                    <p:set>
                                      <p:cBhvr>
                                        <p:cTn id="91" dur="1" fill="hold">
                                          <p:stCondLst>
                                            <p:cond delay="0"/>
                                          </p:stCondLst>
                                        </p:cTn>
                                        <p:tgtEl>
                                          <p:spTgt spid="50"/>
                                        </p:tgtEl>
                                        <p:attrNameLst>
                                          <p:attrName>style.visibility</p:attrName>
                                        </p:attrNameLst>
                                      </p:cBhvr>
                                      <p:to>
                                        <p:strVal val="visible"/>
                                      </p:to>
                                    </p:set>
                                  </p:childTnLst>
                                </p:cTn>
                              </p:par>
                            </p:childTnLst>
                          </p:cTn>
                        </p:par>
                      </p:childTnLst>
                    </p:cTn>
                  </p:par>
                  <p:par>
                    <p:cTn id="92" fill="hold">
                      <p:stCondLst>
                        <p:cond delay="indefinite"/>
                      </p:stCondLst>
                      <p:childTnLst>
                        <p:par>
                          <p:cTn id="93" fill="hold">
                            <p:stCondLst>
                              <p:cond delay="0"/>
                            </p:stCondLst>
                            <p:childTnLst>
                              <p:par>
                                <p:cTn id="94" presetID="1" presetClass="exit" presetSubtype="0" fill="hold" grpId="1" nodeType="clickEffect">
                                  <p:stCondLst>
                                    <p:cond delay="0"/>
                                  </p:stCondLst>
                                  <p:childTnLst>
                                    <p:set>
                                      <p:cBhvr>
                                        <p:cTn id="95" dur="1" fill="hold">
                                          <p:stCondLst>
                                            <p:cond delay="0"/>
                                          </p:stCondLst>
                                        </p:cTn>
                                        <p:tgtEl>
                                          <p:spTgt spid="68"/>
                                        </p:tgtEl>
                                        <p:attrNameLst>
                                          <p:attrName>style.visibility</p:attrName>
                                        </p:attrNameLst>
                                      </p:cBhvr>
                                      <p:to>
                                        <p:strVal val="hidden"/>
                                      </p:to>
                                    </p:set>
                                  </p:childTnLst>
                                </p:cTn>
                              </p:par>
                              <p:par>
                                <p:cTn id="96" presetID="1" presetClass="exit" presetSubtype="0" fill="hold" nodeType="withEffect">
                                  <p:stCondLst>
                                    <p:cond delay="0"/>
                                  </p:stCondLst>
                                  <p:childTnLst>
                                    <p:set>
                                      <p:cBhvr>
                                        <p:cTn id="97" dur="1" fill="hold">
                                          <p:stCondLst>
                                            <p:cond delay="0"/>
                                          </p:stCondLst>
                                        </p:cTn>
                                        <p:tgtEl>
                                          <p:spTgt spid="42"/>
                                        </p:tgtEl>
                                        <p:attrNameLst>
                                          <p:attrName>style.visibility</p:attrName>
                                        </p:attrNameLst>
                                      </p:cBhvr>
                                      <p:to>
                                        <p:strVal val="hidden"/>
                                      </p:to>
                                    </p:set>
                                  </p:childTnLst>
                                </p:cTn>
                              </p:par>
                              <p:par>
                                <p:cTn id="98" presetID="1" presetClass="exit" presetSubtype="0" fill="hold" nodeType="withEffect">
                                  <p:stCondLst>
                                    <p:cond delay="0"/>
                                  </p:stCondLst>
                                  <p:childTnLst>
                                    <p:set>
                                      <p:cBhvr>
                                        <p:cTn id="99" dur="1" fill="hold">
                                          <p:stCondLst>
                                            <p:cond delay="0"/>
                                          </p:stCondLst>
                                        </p:cTn>
                                        <p:tgtEl>
                                          <p:spTgt spid="43"/>
                                        </p:tgtEl>
                                        <p:attrNameLst>
                                          <p:attrName>style.visibility</p:attrName>
                                        </p:attrNameLst>
                                      </p:cBhvr>
                                      <p:to>
                                        <p:strVal val="hidden"/>
                                      </p:to>
                                    </p:set>
                                  </p:childTnLst>
                                </p:cTn>
                              </p:par>
                              <p:par>
                                <p:cTn id="100" presetID="1" presetClass="exit" presetSubtype="0" fill="hold" grpId="1" nodeType="withEffect">
                                  <p:stCondLst>
                                    <p:cond delay="0"/>
                                  </p:stCondLst>
                                  <p:childTnLst>
                                    <p:set>
                                      <p:cBhvr>
                                        <p:cTn id="101" dur="1" fill="hold">
                                          <p:stCondLst>
                                            <p:cond delay="0"/>
                                          </p:stCondLst>
                                        </p:cTn>
                                        <p:tgtEl>
                                          <p:spTgt spid="44"/>
                                        </p:tgtEl>
                                        <p:attrNameLst>
                                          <p:attrName>style.visibility</p:attrName>
                                        </p:attrNameLst>
                                      </p:cBhvr>
                                      <p:to>
                                        <p:strVal val="hidden"/>
                                      </p:to>
                                    </p:set>
                                  </p:childTnLst>
                                </p:cTn>
                              </p:par>
                              <p:par>
                                <p:cTn id="102" presetID="1" presetClass="exit" presetSubtype="0" fill="hold" grpId="1" nodeType="withEffect">
                                  <p:stCondLst>
                                    <p:cond delay="0"/>
                                  </p:stCondLst>
                                  <p:childTnLst>
                                    <p:set>
                                      <p:cBhvr>
                                        <p:cTn id="103" dur="1" fill="hold">
                                          <p:stCondLst>
                                            <p:cond delay="0"/>
                                          </p:stCondLst>
                                        </p:cTn>
                                        <p:tgtEl>
                                          <p:spTgt spid="69"/>
                                        </p:tgtEl>
                                        <p:attrNameLst>
                                          <p:attrName>style.visibility</p:attrName>
                                        </p:attrNameLst>
                                      </p:cBhvr>
                                      <p:to>
                                        <p:strVal val="hidden"/>
                                      </p:to>
                                    </p:set>
                                  </p:childTnLst>
                                </p:cTn>
                              </p:par>
                              <p:par>
                                <p:cTn id="104" presetID="1" presetClass="exit" presetSubtype="0" fill="hold" nodeType="withEffect">
                                  <p:stCondLst>
                                    <p:cond delay="0"/>
                                  </p:stCondLst>
                                  <p:childTnLst>
                                    <p:set>
                                      <p:cBhvr>
                                        <p:cTn id="105" dur="1" fill="hold">
                                          <p:stCondLst>
                                            <p:cond delay="0"/>
                                          </p:stCondLst>
                                        </p:cTn>
                                        <p:tgtEl>
                                          <p:spTgt spid="48"/>
                                        </p:tgtEl>
                                        <p:attrNameLst>
                                          <p:attrName>style.visibility</p:attrName>
                                        </p:attrNameLst>
                                      </p:cBhvr>
                                      <p:to>
                                        <p:strVal val="hidden"/>
                                      </p:to>
                                    </p:set>
                                  </p:childTnLst>
                                </p:cTn>
                              </p:par>
                              <p:par>
                                <p:cTn id="106" presetID="1" presetClass="exit" presetSubtype="0" fill="hold" nodeType="withEffect">
                                  <p:stCondLst>
                                    <p:cond delay="0"/>
                                  </p:stCondLst>
                                  <p:childTnLst>
                                    <p:set>
                                      <p:cBhvr>
                                        <p:cTn id="107" dur="1" fill="hold">
                                          <p:stCondLst>
                                            <p:cond delay="0"/>
                                          </p:stCondLst>
                                        </p:cTn>
                                        <p:tgtEl>
                                          <p:spTgt spid="49"/>
                                        </p:tgtEl>
                                        <p:attrNameLst>
                                          <p:attrName>style.visibility</p:attrName>
                                        </p:attrNameLst>
                                      </p:cBhvr>
                                      <p:to>
                                        <p:strVal val="hidden"/>
                                      </p:to>
                                    </p:set>
                                  </p:childTnLst>
                                </p:cTn>
                              </p:par>
                              <p:par>
                                <p:cTn id="108" presetID="1" presetClass="exit" presetSubtype="0" fill="hold" grpId="1" nodeType="withEffect">
                                  <p:stCondLst>
                                    <p:cond delay="0"/>
                                  </p:stCondLst>
                                  <p:childTnLst>
                                    <p:set>
                                      <p:cBhvr>
                                        <p:cTn id="109" dur="1" fill="hold">
                                          <p:stCondLst>
                                            <p:cond delay="0"/>
                                          </p:stCondLst>
                                        </p:cTn>
                                        <p:tgtEl>
                                          <p:spTgt spid="5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7" grpId="0">
        <p:bldAsOne/>
      </p:bldGraphic>
      <p:bldP spid="40" grpId="0"/>
      <p:bldP spid="40" grpId="1"/>
      <p:bldP spid="44" grpId="0"/>
      <p:bldP spid="44" grpId="1"/>
      <p:bldP spid="50" grpId="0"/>
      <p:bldP spid="50" grpId="1"/>
      <p:bldP spid="63" grpId="0" animBg="1"/>
      <p:bldP spid="68" grpId="0" animBg="1"/>
      <p:bldP spid="68" grpId="1" animBg="1"/>
      <p:bldP spid="69" grpId="0" animBg="1"/>
      <p:bldP spid="69" grpId="1" animBg="1"/>
      <p:bldP spid="24" grpId="0"/>
      <p:bldP spid="24" grpId="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11" name="Espace réservé du texte 2"/>
              <p:cNvSpPr>
                <a:spLocks noGrp="1"/>
              </p:cNvSpPr>
              <p:nvPr>
                <p:custDataLst>
                  <p:tags r:id="rId1"/>
                </p:custDataLst>
              </p:nvPr>
            </p:nvSpPr>
            <p:spPr bwMode="auto">
              <a:xfrm>
                <a:off x="539552" y="714356"/>
                <a:ext cx="8280920" cy="5929354"/>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lr>
                    <a:schemeClr val="tx2"/>
                  </a:buClr>
                  <a:buSzPct val="90000"/>
                  <a:buFont typeface="Wingdings" pitchFamily="2" charset="2"/>
                  <a:buChar char="n"/>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tx2"/>
                  </a:buClr>
                  <a:buChar char="–"/>
                  <a:defRPr sz="3200">
                    <a:solidFill>
                      <a:schemeClr val="tx1"/>
                    </a:solidFill>
                    <a:latin typeface="+mn-lt"/>
                  </a:defRPr>
                </a:lvl2pPr>
                <a:lvl3pPr marL="1143000" indent="-228600" algn="l" rtl="0" eaLnBrk="1" fontAlgn="base" hangingPunct="1">
                  <a:spcBef>
                    <a:spcPct val="20000"/>
                  </a:spcBef>
                  <a:spcAft>
                    <a:spcPct val="0"/>
                  </a:spcAft>
                  <a:buClr>
                    <a:schemeClr val="tx2"/>
                  </a:buClr>
                  <a:buSzPct val="75000"/>
                  <a:buFont typeface="Wingdings" pitchFamily="2" charset="2"/>
                  <a:buChar char="v"/>
                  <a:defRPr sz="3200">
                    <a:solidFill>
                      <a:schemeClr val="tx1"/>
                    </a:solidFill>
                    <a:latin typeface="+mn-lt"/>
                  </a:defRPr>
                </a:lvl3pPr>
                <a:lvl4pPr marL="1600200" indent="-228600" algn="l" rtl="0" eaLnBrk="1" fontAlgn="base" hangingPunct="1">
                  <a:spcBef>
                    <a:spcPct val="20000"/>
                  </a:spcBef>
                  <a:spcAft>
                    <a:spcPct val="0"/>
                  </a:spcAft>
                  <a:buClr>
                    <a:schemeClr val="tx2"/>
                  </a:buClr>
                  <a:buChar char="–"/>
                  <a:defRPr sz="3200">
                    <a:solidFill>
                      <a:schemeClr val="tx1"/>
                    </a:solidFill>
                    <a:latin typeface="+mn-lt"/>
                  </a:defRPr>
                </a:lvl4pPr>
                <a:lvl5pPr marL="2057400" indent="-228600" algn="l" rtl="0" eaLnBrk="1" fontAlgn="base" hangingPunct="1">
                  <a:spcBef>
                    <a:spcPct val="20000"/>
                  </a:spcBef>
                  <a:spcAft>
                    <a:spcPct val="0"/>
                  </a:spcAft>
                  <a:buClr>
                    <a:schemeClr val="tx2"/>
                  </a:buClr>
                  <a:buChar char="–"/>
                  <a:defRPr sz="3200">
                    <a:solidFill>
                      <a:schemeClr val="tx1"/>
                    </a:solidFill>
                    <a:latin typeface="+mn-lt"/>
                  </a:defRPr>
                </a:lvl5pPr>
                <a:lvl6pPr marL="2514600" indent="-228600" algn="l" rtl="0" eaLnBrk="1" fontAlgn="base" hangingPunct="1">
                  <a:spcBef>
                    <a:spcPct val="20000"/>
                  </a:spcBef>
                  <a:spcAft>
                    <a:spcPct val="0"/>
                  </a:spcAft>
                  <a:buClr>
                    <a:schemeClr val="tx2"/>
                  </a:buClr>
                  <a:buChar char="–"/>
                  <a:defRPr sz="3200">
                    <a:solidFill>
                      <a:schemeClr val="tx1"/>
                    </a:solidFill>
                    <a:latin typeface="+mn-lt"/>
                  </a:defRPr>
                </a:lvl6pPr>
                <a:lvl7pPr marL="2971800" indent="-228600" algn="l" rtl="0" eaLnBrk="1" fontAlgn="base" hangingPunct="1">
                  <a:spcBef>
                    <a:spcPct val="20000"/>
                  </a:spcBef>
                  <a:spcAft>
                    <a:spcPct val="0"/>
                  </a:spcAft>
                  <a:buClr>
                    <a:schemeClr val="tx2"/>
                  </a:buClr>
                  <a:buChar char="–"/>
                  <a:defRPr sz="3200">
                    <a:solidFill>
                      <a:schemeClr val="tx1"/>
                    </a:solidFill>
                    <a:latin typeface="+mn-lt"/>
                  </a:defRPr>
                </a:lvl7pPr>
                <a:lvl8pPr marL="3429000" indent="-228600" algn="l" rtl="0" eaLnBrk="1" fontAlgn="base" hangingPunct="1">
                  <a:spcBef>
                    <a:spcPct val="20000"/>
                  </a:spcBef>
                  <a:spcAft>
                    <a:spcPct val="0"/>
                  </a:spcAft>
                  <a:buClr>
                    <a:schemeClr val="tx2"/>
                  </a:buClr>
                  <a:buChar char="–"/>
                  <a:defRPr sz="3200">
                    <a:solidFill>
                      <a:schemeClr val="tx1"/>
                    </a:solidFill>
                    <a:latin typeface="+mn-lt"/>
                  </a:defRPr>
                </a:lvl8pPr>
                <a:lvl9pPr marL="3886200" indent="-228600" algn="l" rtl="0" eaLnBrk="1" fontAlgn="base" hangingPunct="1">
                  <a:spcBef>
                    <a:spcPct val="20000"/>
                  </a:spcBef>
                  <a:spcAft>
                    <a:spcPct val="0"/>
                  </a:spcAft>
                  <a:buClr>
                    <a:schemeClr val="tx2"/>
                  </a:buClr>
                  <a:buChar char="–"/>
                  <a:defRPr sz="3200">
                    <a:solidFill>
                      <a:schemeClr val="tx1"/>
                    </a:solidFill>
                    <a:latin typeface="+mn-lt"/>
                  </a:defRPr>
                </a:lvl9pPr>
              </a:lstStyle>
              <a:p>
                <a:pPr>
                  <a:buClr>
                    <a:schemeClr val="bg2">
                      <a:lumMod val="40000"/>
                      <a:lumOff val="60000"/>
                    </a:schemeClr>
                  </a:buClr>
                  <a:buNone/>
                </a:pPr>
                <a:endParaRPr lang="fr-FR" sz="2400" dirty="0">
                  <a:effectLst>
                    <a:outerShdw blurRad="38100" dist="38100" dir="2700000" algn="tl">
                      <a:srgbClr val="000000">
                        <a:alpha val="43137"/>
                      </a:srgbClr>
                    </a:outerShdw>
                  </a:effectLst>
                  <a:latin typeface="Arial" pitchFamily="34" charset="0"/>
                  <a:cs typeface="Arial" pitchFamily="34" charset="0"/>
                </a:endParaRPr>
              </a:p>
              <a:p>
                <a:pPr>
                  <a:buClr>
                    <a:schemeClr val="bg2">
                      <a:lumMod val="40000"/>
                      <a:lumOff val="60000"/>
                    </a:schemeClr>
                  </a:buClr>
                  <a:buNone/>
                </a:pPr>
                <a:endParaRPr lang="fr-FR" sz="2400" dirty="0">
                  <a:effectLst>
                    <a:outerShdw blurRad="38100" dist="38100" dir="2700000" algn="tl">
                      <a:srgbClr val="000000">
                        <a:alpha val="43137"/>
                      </a:srgbClr>
                    </a:outerShdw>
                  </a:effectLst>
                  <a:latin typeface="Arial" pitchFamily="34" charset="0"/>
                  <a:cs typeface="Arial" pitchFamily="34" charset="0"/>
                </a:endParaRPr>
              </a:p>
              <a:p>
                <a:pPr>
                  <a:lnSpc>
                    <a:spcPct val="90000"/>
                  </a:lnSpc>
                  <a:spcBef>
                    <a:spcPts val="4200"/>
                  </a:spcBef>
                  <a:spcAft>
                    <a:spcPts val="600"/>
                  </a:spcAft>
                  <a:buClr>
                    <a:schemeClr val="bg2">
                      <a:lumMod val="40000"/>
                      <a:lumOff val="60000"/>
                    </a:schemeClr>
                  </a:buClr>
                </a:pPr>
                <a:r>
                  <a:rPr lang="fr-FR" sz="2400" dirty="0">
                    <a:effectLst>
                      <a:outerShdw blurRad="38100" dist="38100" dir="2700000" algn="tl">
                        <a:srgbClr val="000000">
                          <a:alpha val="43137"/>
                        </a:srgbClr>
                      </a:outerShdw>
                    </a:effectLst>
                    <a:latin typeface="Arial" pitchFamily="34" charset="0"/>
                    <a:cs typeface="Arial" pitchFamily="34" charset="0"/>
                  </a:rPr>
                  <a:t>Q2 = C50 = Md</a:t>
                </a:r>
                <a:r>
                  <a:rPr lang="fr-CA" sz="2400" dirty="0"/>
                  <a:t> </a:t>
                </a:r>
                <a14:m>
                  <m:oMath xmlns:m="http://schemas.openxmlformats.org/officeDocument/2006/math">
                    <m:r>
                      <a:rPr lang="fr-CA" sz="2400" i="1">
                        <a:latin typeface="Cambria Math" panose="02040503050406030204" pitchFamily="18" charset="0"/>
                      </a:rPr>
                      <m:t>≈ </m:t>
                    </m:r>
                  </m:oMath>
                </a14:m>
                <a:r>
                  <a:rPr lang="fr-FR" sz="2400" dirty="0">
                    <a:effectLst>
                      <a:outerShdw blurRad="38100" dist="38100" dir="2700000" algn="tl">
                        <a:srgbClr val="000000">
                          <a:alpha val="43137"/>
                        </a:srgbClr>
                      </a:outerShdw>
                    </a:effectLst>
                    <a:latin typeface="Arial" pitchFamily="34" charset="0"/>
                    <a:cs typeface="Arial" pitchFamily="34" charset="0"/>
                  </a:rPr>
                  <a:t>53</a:t>
                </a:r>
              </a:p>
              <a:p>
                <a:pPr lvl="1">
                  <a:lnSpc>
                    <a:spcPct val="90000"/>
                  </a:lnSpc>
                  <a:spcBef>
                    <a:spcPts val="600"/>
                  </a:spcBef>
                  <a:buClr>
                    <a:schemeClr val="bg2">
                      <a:lumMod val="40000"/>
                      <a:lumOff val="60000"/>
                    </a:schemeClr>
                  </a:buClr>
                </a:pPr>
                <a:r>
                  <a:rPr lang="fr-FR" sz="2400" dirty="0">
                    <a:effectLst>
                      <a:outerShdw blurRad="38100" dist="38100" dir="2700000" algn="tl">
                        <a:srgbClr val="000000">
                          <a:alpha val="43137"/>
                        </a:srgbClr>
                      </a:outerShdw>
                    </a:effectLst>
                    <a:latin typeface="Arial" pitchFamily="34" charset="0"/>
                    <a:cs typeface="Arial" pitchFamily="34" charset="0"/>
                  </a:rPr>
                  <a:t>Au moins 50% des cas de cet échantillon sont âgés approximativement de 53 ans ou moins</a:t>
                </a:r>
              </a:p>
              <a:p>
                <a:pPr>
                  <a:lnSpc>
                    <a:spcPct val="90000"/>
                  </a:lnSpc>
                  <a:spcBef>
                    <a:spcPts val="2400"/>
                  </a:spcBef>
                  <a:spcAft>
                    <a:spcPts val="600"/>
                  </a:spcAft>
                  <a:buClr>
                    <a:schemeClr val="bg2">
                      <a:lumMod val="40000"/>
                      <a:lumOff val="60000"/>
                    </a:schemeClr>
                  </a:buClr>
                </a:pPr>
                <a:r>
                  <a:rPr lang="fr-FR" sz="2400" dirty="0">
                    <a:effectLst>
                      <a:outerShdw blurRad="38100" dist="38100" dir="2700000" algn="tl">
                        <a:srgbClr val="000000">
                          <a:alpha val="43137"/>
                        </a:srgbClr>
                      </a:outerShdw>
                    </a:effectLst>
                    <a:latin typeface="Arial" pitchFamily="34" charset="0"/>
                    <a:cs typeface="Arial" pitchFamily="34" charset="0"/>
                  </a:rPr>
                  <a:t>Q1 = C25</a:t>
                </a:r>
                <a:r>
                  <a:rPr lang="fr-CA" sz="2400" dirty="0"/>
                  <a:t> </a:t>
                </a:r>
                <a14:m>
                  <m:oMath xmlns:m="http://schemas.openxmlformats.org/officeDocument/2006/math">
                    <m:r>
                      <a:rPr lang="fr-CA" sz="2400" i="1">
                        <a:latin typeface="Cambria Math" panose="02040503050406030204" pitchFamily="18" charset="0"/>
                      </a:rPr>
                      <m:t>≈ </m:t>
                    </m:r>
                  </m:oMath>
                </a14:m>
                <a:r>
                  <a:rPr lang="fr-FR" sz="2400" dirty="0">
                    <a:effectLst>
                      <a:outerShdw blurRad="38100" dist="38100" dir="2700000" algn="tl">
                        <a:srgbClr val="000000">
                          <a:alpha val="43137"/>
                        </a:srgbClr>
                      </a:outerShdw>
                    </a:effectLst>
                    <a:latin typeface="Arial" pitchFamily="34" charset="0"/>
                    <a:cs typeface="Arial" pitchFamily="34" charset="0"/>
                  </a:rPr>
                  <a:t>43</a:t>
                </a:r>
              </a:p>
              <a:p>
                <a:pPr lvl="1">
                  <a:lnSpc>
                    <a:spcPct val="90000"/>
                  </a:lnSpc>
                  <a:spcBef>
                    <a:spcPts val="600"/>
                  </a:spcBef>
                  <a:buClr>
                    <a:schemeClr val="bg2">
                      <a:lumMod val="40000"/>
                      <a:lumOff val="60000"/>
                    </a:schemeClr>
                  </a:buClr>
                </a:pPr>
                <a:r>
                  <a:rPr lang="fr-CA" sz="2400" dirty="0">
                    <a:effectLst>
                      <a:outerShdw blurRad="38100" dist="38100" dir="2700000" algn="tl">
                        <a:srgbClr val="000000">
                          <a:alpha val="43137"/>
                        </a:srgbClr>
                      </a:outerShdw>
                    </a:effectLst>
                    <a:latin typeface="Arial" pitchFamily="34" charset="0"/>
                    <a:cs typeface="Arial" pitchFamily="34" charset="0"/>
                  </a:rPr>
                  <a:t>Au moins 25% des cas de cet échantillon sont âgés approximativement de 43 ans ou moins</a:t>
                </a:r>
              </a:p>
              <a:p>
                <a:pPr>
                  <a:lnSpc>
                    <a:spcPct val="90000"/>
                  </a:lnSpc>
                  <a:spcBef>
                    <a:spcPts val="2400"/>
                  </a:spcBef>
                  <a:spcAft>
                    <a:spcPts val="600"/>
                  </a:spcAft>
                  <a:buClr>
                    <a:schemeClr val="bg2">
                      <a:lumMod val="40000"/>
                      <a:lumOff val="60000"/>
                    </a:schemeClr>
                  </a:buClr>
                </a:pPr>
                <a:r>
                  <a:rPr lang="fr-FR" sz="2400" dirty="0">
                    <a:effectLst>
                      <a:outerShdw blurRad="38100" dist="38100" dir="2700000" algn="tl">
                        <a:srgbClr val="000000">
                          <a:alpha val="43137"/>
                        </a:srgbClr>
                      </a:outerShdw>
                    </a:effectLst>
                    <a:latin typeface="Arial" pitchFamily="34" charset="0"/>
                    <a:cs typeface="Arial" pitchFamily="34" charset="0"/>
                  </a:rPr>
                  <a:t>Q3 = C75</a:t>
                </a:r>
                <a:r>
                  <a:rPr lang="fr-CA" sz="2400" dirty="0"/>
                  <a:t> </a:t>
                </a:r>
                <a14:m>
                  <m:oMath xmlns:m="http://schemas.openxmlformats.org/officeDocument/2006/math">
                    <m:r>
                      <a:rPr lang="fr-CA" sz="2400" i="1">
                        <a:latin typeface="Cambria Math" panose="02040503050406030204" pitchFamily="18" charset="0"/>
                      </a:rPr>
                      <m:t>≈ </m:t>
                    </m:r>
                  </m:oMath>
                </a14:m>
                <a:r>
                  <a:rPr lang="fr-FR" sz="2400" dirty="0">
                    <a:effectLst>
                      <a:outerShdw blurRad="38100" dist="38100" dir="2700000" algn="tl">
                        <a:srgbClr val="000000">
                          <a:alpha val="43137"/>
                        </a:srgbClr>
                      </a:outerShdw>
                    </a:effectLst>
                    <a:latin typeface="Arial" pitchFamily="34" charset="0"/>
                    <a:cs typeface="Arial" pitchFamily="34" charset="0"/>
                  </a:rPr>
                  <a:t>62</a:t>
                </a:r>
              </a:p>
              <a:p>
                <a:pPr lvl="1">
                  <a:lnSpc>
                    <a:spcPct val="90000"/>
                  </a:lnSpc>
                  <a:spcBef>
                    <a:spcPts val="600"/>
                  </a:spcBef>
                  <a:buClr>
                    <a:schemeClr val="bg2">
                      <a:lumMod val="40000"/>
                      <a:lumOff val="60000"/>
                    </a:schemeClr>
                  </a:buClr>
                </a:pPr>
                <a:r>
                  <a:rPr lang="fr-CA" sz="2400" dirty="0">
                    <a:effectLst>
                      <a:outerShdw blurRad="38100" dist="38100" dir="2700000" algn="tl">
                        <a:srgbClr val="000000">
                          <a:alpha val="43137"/>
                        </a:srgbClr>
                      </a:outerShdw>
                    </a:effectLst>
                    <a:latin typeface="Arial" pitchFamily="34" charset="0"/>
                    <a:cs typeface="Arial" pitchFamily="34" charset="0"/>
                  </a:rPr>
                  <a:t>Au moins 75% des cas de cet échantillon sont âgés approximativement de 62 ans ou moins</a:t>
                </a:r>
              </a:p>
              <a:p>
                <a:pPr>
                  <a:spcBef>
                    <a:spcPts val="1200"/>
                  </a:spcBef>
                  <a:spcAft>
                    <a:spcPts val="1200"/>
                  </a:spcAft>
                  <a:buClr>
                    <a:schemeClr val="bg2">
                      <a:lumMod val="40000"/>
                      <a:lumOff val="60000"/>
                    </a:schemeClr>
                  </a:buClr>
                  <a:buNone/>
                </a:pPr>
                <a:endParaRPr lang="fr-FR" sz="2600" dirty="0">
                  <a:effectLst>
                    <a:outerShdw blurRad="38100" dist="38100" dir="2700000" algn="tl">
                      <a:srgbClr val="000000">
                        <a:alpha val="43137"/>
                      </a:srgbClr>
                    </a:outerShdw>
                  </a:effectLst>
                  <a:latin typeface="Arial" pitchFamily="34" charset="0"/>
                  <a:cs typeface="Arial" pitchFamily="34" charset="0"/>
                </a:endParaRPr>
              </a:p>
            </p:txBody>
          </p:sp>
        </mc:Choice>
        <mc:Fallback xmlns="">
          <p:sp>
            <p:nvSpPr>
              <p:cNvPr id="11" name="Espace réservé du texte 2"/>
              <p:cNvSpPr>
                <a:spLocks noGrp="1" noRot="1" noChangeAspect="1" noMove="1" noResize="1" noEditPoints="1" noAdjustHandles="1" noChangeArrowheads="1" noChangeShapeType="1" noTextEdit="1"/>
              </p:cNvSpPr>
              <p:nvPr>
                <p:custDataLst>
                  <p:tags r:id="rId9"/>
                </p:custDataLst>
              </p:nvPr>
            </p:nvSpPr>
            <p:spPr bwMode="auto">
              <a:xfrm>
                <a:off x="539552" y="714356"/>
                <a:ext cx="8280920" cy="5929354"/>
              </a:xfrm>
              <a:prstGeom prst="rect">
                <a:avLst/>
              </a:prstGeom>
              <a:blipFill>
                <a:blip r:embed="rId10"/>
                <a:stretch>
                  <a:fillRect l="-810"/>
                </a:stretch>
              </a:blipFill>
              <a:ln w="9525">
                <a:noFill/>
                <a:miter lim="800000"/>
                <a:headEnd/>
                <a:tailEnd/>
              </a:ln>
              <a:effectLst/>
            </p:spPr>
            <p:txBody>
              <a:bodyPr/>
              <a:lstStyle/>
              <a:p>
                <a:r>
                  <a:rPr lang="fr-CA">
                    <a:noFill/>
                  </a:rPr>
                  <a:t> </a:t>
                </a:r>
              </a:p>
            </p:txBody>
          </p:sp>
        </mc:Fallback>
      </mc:AlternateContent>
      <p:sp>
        <p:nvSpPr>
          <p:cNvPr id="13" name="Espace réservé de la date 12"/>
          <p:cNvSpPr>
            <a:spLocks noGrp="1"/>
          </p:cNvSpPr>
          <p:nvPr>
            <p:ph type="dt" sz="half" idx="10"/>
            <p:custDataLst>
              <p:tags r:id="rId2"/>
            </p:custDataLst>
          </p:nvPr>
        </p:nvSpPr>
        <p:spPr/>
        <p:txBody>
          <a:bodyPr/>
          <a:lstStyle/>
          <a:p>
            <a:fld id="{80458908-8EB5-49E5-BFA3-AE1DD072F6CA}" type="datetime10">
              <a:rPr lang="fr-FR" smtClean="0"/>
              <a:t>06:39</a:t>
            </a:fld>
            <a:endParaRPr lang="fr-FR" dirty="0"/>
          </a:p>
        </p:txBody>
      </p:sp>
      <p:sp>
        <p:nvSpPr>
          <p:cNvPr id="1287170" name="Rectangle 2"/>
          <p:cNvSpPr>
            <a:spLocks noGrp="1" noChangeArrowheads="1"/>
          </p:cNvSpPr>
          <p:nvPr>
            <p:ph type="ctrTitle"/>
            <p:custDataLst>
              <p:tags r:id="rId3"/>
            </p:custDataLst>
          </p:nvPr>
        </p:nvSpPr>
        <p:spPr>
          <a:xfrm>
            <a:off x="0" y="683028"/>
            <a:ext cx="9144000" cy="428628"/>
          </a:xfrm>
          <a:noFill/>
          <a:ln/>
          <a:effectLst>
            <a:outerShdw dist="50800" sx="99000" sy="99000" algn="ctr" rotWithShape="0">
              <a:srgbClr val="000000"/>
            </a:outerShdw>
          </a:effectLst>
          <a:scene3d>
            <a:camera prst="orthographicFront"/>
            <a:lightRig rig="freezing" dir="t">
              <a:rot lat="0" lon="0" rev="5640000"/>
            </a:lightRig>
          </a:scene3d>
          <a:sp3d/>
        </p:spPr>
        <p:txBody>
          <a:bodyPr>
            <a:noAutofit/>
            <a:scene3d>
              <a:camera prst="orthographicFront"/>
              <a:lightRig rig="freezing" dir="t">
                <a:rot lat="0" lon="0" rev="5640000"/>
              </a:lightRig>
            </a:scene3d>
            <a:flatTx/>
          </a:bodyPr>
          <a:lstStyle/>
          <a:p>
            <a:pPr algn="ctr"/>
            <a:r>
              <a:rPr lang="fr-CA" sz="3600" b="0" spc="-150" dirty="0">
                <a:effectLst>
                  <a:outerShdw blurRad="673100" dist="25400" dir="5400000" algn="tl" rotWithShape="0">
                    <a:srgbClr val="000000">
                      <a:alpha val="43000"/>
                    </a:srgbClr>
                  </a:outerShdw>
                </a:effectLst>
              </a:rPr>
              <a:t>La médiane</a:t>
            </a:r>
          </a:p>
        </p:txBody>
      </p:sp>
      <p:sp>
        <p:nvSpPr>
          <p:cNvPr id="9" name="Rectangle 8"/>
          <p:cNvSpPr/>
          <p:nvPr>
            <p:custDataLst>
              <p:tags r:id="rId4"/>
            </p:custDataLst>
          </p:nvPr>
        </p:nvSpPr>
        <p:spPr>
          <a:xfrm>
            <a:off x="0" y="1201706"/>
            <a:ext cx="9144000" cy="553998"/>
          </a:xfrm>
          <a:prstGeom prst="rect">
            <a:avLst/>
          </a:prstGeom>
        </p:spPr>
        <p:txBody>
          <a:bodyPr wrap="square">
            <a:spAutoFit/>
          </a:bodyPr>
          <a:lstStyle/>
          <a:p>
            <a:pPr algn="ctr">
              <a:spcBef>
                <a:spcPts val="2400"/>
              </a:spcBef>
              <a:buClr>
                <a:schemeClr val="bg2">
                  <a:lumMod val="40000"/>
                  <a:lumOff val="60000"/>
                </a:schemeClr>
              </a:buClr>
              <a:buNone/>
            </a:pPr>
            <a:r>
              <a:rPr lang="fr-CA" sz="3000" dirty="0">
                <a:solidFill>
                  <a:schemeClr val="accent3">
                    <a:lumMod val="60000"/>
                    <a:lumOff val="40000"/>
                  </a:schemeClr>
                </a:solidFill>
                <a:effectLst>
                  <a:outerShdw blurRad="38100" dist="38100" dir="2700000" algn="tl">
                    <a:srgbClr val="000000">
                      <a:alpha val="43137"/>
                    </a:srgbClr>
                  </a:outerShdw>
                </a:effectLst>
                <a:latin typeface="+mj-lt"/>
                <a:cs typeface="Arial" pitchFamily="34" charset="0"/>
              </a:rPr>
              <a:t>La médiane et les mesures de position: interprétation</a:t>
            </a:r>
          </a:p>
        </p:txBody>
      </p:sp>
      <p:cxnSp>
        <p:nvCxnSpPr>
          <p:cNvPr id="10" name="Connecteur droit 9"/>
          <p:cNvCxnSpPr/>
          <p:nvPr>
            <p:custDataLst>
              <p:tags r:id="rId5"/>
            </p:custDataLst>
          </p:nvPr>
        </p:nvCxnSpPr>
        <p:spPr>
          <a:xfrm>
            <a:off x="0" y="1234061"/>
            <a:ext cx="9144000" cy="1588"/>
          </a:xfrm>
          <a:prstGeom prst="line">
            <a:avLst/>
          </a:prstGeom>
          <a:ln w="76200"/>
        </p:spPr>
        <p:style>
          <a:lnRef idx="3">
            <a:schemeClr val="accent3"/>
          </a:lnRef>
          <a:fillRef idx="0">
            <a:schemeClr val="accent3"/>
          </a:fillRef>
          <a:effectRef idx="2">
            <a:schemeClr val="accent3"/>
          </a:effectRef>
          <a:fontRef idx="minor">
            <a:schemeClr val="tx1"/>
          </a:fontRef>
        </p:style>
      </p:cxnSp>
      <p:cxnSp>
        <p:nvCxnSpPr>
          <p:cNvPr id="15" name="Connecteur droit 14"/>
          <p:cNvCxnSpPr/>
          <p:nvPr>
            <p:custDataLst>
              <p:tags r:id="rId6"/>
            </p:custDataLst>
          </p:nvPr>
        </p:nvCxnSpPr>
        <p:spPr>
          <a:xfrm>
            <a:off x="0" y="1293330"/>
            <a:ext cx="9144000" cy="0"/>
          </a:xfrm>
          <a:prstGeom prst="line">
            <a:avLst/>
          </a:prstGeom>
          <a:ln>
            <a:solidFill>
              <a:schemeClr val="tx2">
                <a:lumMod val="75000"/>
              </a:schemeClr>
            </a:solidFill>
          </a:ln>
        </p:spPr>
        <p:style>
          <a:lnRef idx="1">
            <a:schemeClr val="accent3"/>
          </a:lnRef>
          <a:fillRef idx="0">
            <a:schemeClr val="accent3"/>
          </a:fillRef>
          <a:effectRef idx="0">
            <a:schemeClr val="accent3"/>
          </a:effectRef>
          <a:fontRef idx="minor">
            <a:schemeClr val="tx1"/>
          </a:fontRef>
        </p:style>
      </p:cxnSp>
    </p:spTree>
    <p:extLst>
      <p:ext uri="{BB962C8B-B14F-4D97-AF65-F5344CB8AC3E}">
        <p14:creationId xmlns:p14="http://schemas.microsoft.com/office/powerpoint/2010/main" val="3033788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Espace réservé du texte 2"/>
          <p:cNvSpPr>
            <a:spLocks noGrp="1"/>
          </p:cNvSpPr>
          <p:nvPr>
            <p:custDataLst>
              <p:tags r:id="rId1"/>
            </p:custDataLst>
          </p:nvPr>
        </p:nvSpPr>
        <p:spPr bwMode="auto">
          <a:xfrm>
            <a:off x="539552" y="714356"/>
            <a:ext cx="8280920" cy="5929354"/>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lr>
                <a:schemeClr val="tx2"/>
              </a:buClr>
              <a:buSzPct val="90000"/>
              <a:buFont typeface="Wingdings" pitchFamily="2" charset="2"/>
              <a:buChar char="n"/>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tx2"/>
              </a:buClr>
              <a:buChar char="–"/>
              <a:defRPr sz="3200">
                <a:solidFill>
                  <a:schemeClr val="tx1"/>
                </a:solidFill>
                <a:latin typeface="+mn-lt"/>
              </a:defRPr>
            </a:lvl2pPr>
            <a:lvl3pPr marL="1143000" indent="-228600" algn="l" rtl="0" eaLnBrk="1" fontAlgn="base" hangingPunct="1">
              <a:spcBef>
                <a:spcPct val="20000"/>
              </a:spcBef>
              <a:spcAft>
                <a:spcPct val="0"/>
              </a:spcAft>
              <a:buClr>
                <a:schemeClr val="tx2"/>
              </a:buClr>
              <a:buSzPct val="75000"/>
              <a:buFont typeface="Wingdings" pitchFamily="2" charset="2"/>
              <a:buChar char="v"/>
              <a:defRPr sz="3200">
                <a:solidFill>
                  <a:schemeClr val="tx1"/>
                </a:solidFill>
                <a:latin typeface="+mn-lt"/>
              </a:defRPr>
            </a:lvl3pPr>
            <a:lvl4pPr marL="1600200" indent="-228600" algn="l" rtl="0" eaLnBrk="1" fontAlgn="base" hangingPunct="1">
              <a:spcBef>
                <a:spcPct val="20000"/>
              </a:spcBef>
              <a:spcAft>
                <a:spcPct val="0"/>
              </a:spcAft>
              <a:buClr>
                <a:schemeClr val="tx2"/>
              </a:buClr>
              <a:buChar char="–"/>
              <a:defRPr sz="3200">
                <a:solidFill>
                  <a:schemeClr val="tx1"/>
                </a:solidFill>
                <a:latin typeface="+mn-lt"/>
              </a:defRPr>
            </a:lvl4pPr>
            <a:lvl5pPr marL="2057400" indent="-228600" algn="l" rtl="0" eaLnBrk="1" fontAlgn="base" hangingPunct="1">
              <a:spcBef>
                <a:spcPct val="20000"/>
              </a:spcBef>
              <a:spcAft>
                <a:spcPct val="0"/>
              </a:spcAft>
              <a:buClr>
                <a:schemeClr val="tx2"/>
              </a:buClr>
              <a:buChar char="–"/>
              <a:defRPr sz="3200">
                <a:solidFill>
                  <a:schemeClr val="tx1"/>
                </a:solidFill>
                <a:latin typeface="+mn-lt"/>
              </a:defRPr>
            </a:lvl5pPr>
            <a:lvl6pPr marL="2514600" indent="-228600" algn="l" rtl="0" eaLnBrk="1" fontAlgn="base" hangingPunct="1">
              <a:spcBef>
                <a:spcPct val="20000"/>
              </a:spcBef>
              <a:spcAft>
                <a:spcPct val="0"/>
              </a:spcAft>
              <a:buClr>
                <a:schemeClr val="tx2"/>
              </a:buClr>
              <a:buChar char="–"/>
              <a:defRPr sz="3200">
                <a:solidFill>
                  <a:schemeClr val="tx1"/>
                </a:solidFill>
                <a:latin typeface="+mn-lt"/>
              </a:defRPr>
            </a:lvl6pPr>
            <a:lvl7pPr marL="2971800" indent="-228600" algn="l" rtl="0" eaLnBrk="1" fontAlgn="base" hangingPunct="1">
              <a:spcBef>
                <a:spcPct val="20000"/>
              </a:spcBef>
              <a:spcAft>
                <a:spcPct val="0"/>
              </a:spcAft>
              <a:buClr>
                <a:schemeClr val="tx2"/>
              </a:buClr>
              <a:buChar char="–"/>
              <a:defRPr sz="3200">
                <a:solidFill>
                  <a:schemeClr val="tx1"/>
                </a:solidFill>
                <a:latin typeface="+mn-lt"/>
              </a:defRPr>
            </a:lvl7pPr>
            <a:lvl8pPr marL="3429000" indent="-228600" algn="l" rtl="0" eaLnBrk="1" fontAlgn="base" hangingPunct="1">
              <a:spcBef>
                <a:spcPct val="20000"/>
              </a:spcBef>
              <a:spcAft>
                <a:spcPct val="0"/>
              </a:spcAft>
              <a:buClr>
                <a:schemeClr val="tx2"/>
              </a:buClr>
              <a:buChar char="–"/>
              <a:defRPr sz="3200">
                <a:solidFill>
                  <a:schemeClr val="tx1"/>
                </a:solidFill>
                <a:latin typeface="+mn-lt"/>
              </a:defRPr>
            </a:lvl8pPr>
            <a:lvl9pPr marL="3886200" indent="-228600" algn="l" rtl="0" eaLnBrk="1" fontAlgn="base" hangingPunct="1">
              <a:spcBef>
                <a:spcPct val="20000"/>
              </a:spcBef>
              <a:spcAft>
                <a:spcPct val="0"/>
              </a:spcAft>
              <a:buClr>
                <a:schemeClr val="tx2"/>
              </a:buClr>
              <a:buChar char="–"/>
              <a:defRPr sz="3200">
                <a:solidFill>
                  <a:schemeClr val="tx1"/>
                </a:solidFill>
                <a:latin typeface="+mn-lt"/>
              </a:defRPr>
            </a:lvl9pPr>
          </a:lstStyle>
          <a:p>
            <a:pPr>
              <a:buClr>
                <a:schemeClr val="bg2">
                  <a:lumMod val="40000"/>
                  <a:lumOff val="60000"/>
                </a:schemeClr>
              </a:buClr>
              <a:buNone/>
            </a:pPr>
            <a:endParaRPr lang="fr-FR" sz="2400" dirty="0">
              <a:effectLst>
                <a:outerShdw blurRad="38100" dist="38100" dir="2700000" algn="tl">
                  <a:srgbClr val="000000">
                    <a:alpha val="43137"/>
                  </a:srgbClr>
                </a:outerShdw>
              </a:effectLst>
              <a:latin typeface="Arial" pitchFamily="34" charset="0"/>
              <a:cs typeface="Arial" pitchFamily="34" charset="0"/>
            </a:endParaRPr>
          </a:p>
          <a:p>
            <a:pPr>
              <a:buClr>
                <a:schemeClr val="bg2">
                  <a:lumMod val="40000"/>
                  <a:lumOff val="60000"/>
                </a:schemeClr>
              </a:buClr>
              <a:buNone/>
            </a:pPr>
            <a:endParaRPr lang="fr-FR" sz="2400" dirty="0">
              <a:effectLst>
                <a:outerShdw blurRad="38100" dist="38100" dir="2700000" algn="tl">
                  <a:srgbClr val="000000">
                    <a:alpha val="43137"/>
                  </a:srgbClr>
                </a:outerShdw>
              </a:effectLst>
              <a:latin typeface="Arial" pitchFamily="34" charset="0"/>
              <a:cs typeface="Arial" pitchFamily="34" charset="0"/>
            </a:endParaRPr>
          </a:p>
          <a:p>
            <a:pPr>
              <a:lnSpc>
                <a:spcPct val="90000"/>
              </a:lnSpc>
              <a:spcBef>
                <a:spcPts val="4200"/>
              </a:spcBef>
              <a:buClr>
                <a:schemeClr val="bg2">
                  <a:lumMod val="40000"/>
                  <a:lumOff val="60000"/>
                </a:schemeClr>
              </a:buClr>
            </a:pPr>
            <a:r>
              <a:rPr lang="fr-FR" sz="2400" dirty="0">
                <a:effectLst>
                  <a:outerShdw blurRad="38100" dist="38100" dir="2700000" algn="tl">
                    <a:srgbClr val="000000">
                      <a:alpha val="43137"/>
                    </a:srgbClr>
                  </a:outerShdw>
                </a:effectLst>
                <a:latin typeface="Arial" pitchFamily="34" charset="0"/>
                <a:cs typeface="Arial" pitchFamily="34" charset="0"/>
              </a:rPr>
              <a:t>Il est possible d’utiliser la formule de l’interpolation pour obtenir une valeur précise et raffinée de la médiane dans le cas de données agrégées (regroupées)</a:t>
            </a:r>
          </a:p>
          <a:p>
            <a:pPr>
              <a:lnSpc>
                <a:spcPct val="90000"/>
              </a:lnSpc>
              <a:spcBef>
                <a:spcPts val="1800"/>
              </a:spcBef>
              <a:buClr>
                <a:schemeClr val="bg2">
                  <a:lumMod val="40000"/>
                  <a:lumOff val="60000"/>
                </a:schemeClr>
              </a:buClr>
            </a:pPr>
            <a:r>
              <a:rPr lang="fr-FR" sz="2400" dirty="0">
                <a:effectLst>
                  <a:outerShdw blurRad="38100" dist="38100" dir="2700000" algn="tl">
                    <a:srgbClr val="000000">
                      <a:alpha val="43137"/>
                    </a:srgbClr>
                  </a:outerShdw>
                </a:effectLst>
                <a:latin typeface="Arial" pitchFamily="34" charset="0"/>
                <a:cs typeface="Arial" pitchFamily="34" charset="0"/>
              </a:rPr>
              <a:t>Toutefois, on peut se contenter de l’estimation par l’ogive de Md, à défaut d’utiliser les données brutes (micro)</a:t>
            </a:r>
          </a:p>
          <a:p>
            <a:pPr>
              <a:lnSpc>
                <a:spcPct val="90000"/>
              </a:lnSpc>
              <a:spcBef>
                <a:spcPts val="1800"/>
              </a:spcBef>
              <a:buClr>
                <a:schemeClr val="bg2">
                  <a:lumMod val="40000"/>
                  <a:lumOff val="60000"/>
                </a:schemeClr>
              </a:buClr>
            </a:pPr>
            <a:r>
              <a:rPr lang="fr-FR" sz="2400" dirty="0">
                <a:effectLst>
                  <a:outerShdw blurRad="38100" dist="38100" dir="2700000" algn="tl">
                    <a:srgbClr val="000000">
                      <a:alpha val="43137"/>
                    </a:srgbClr>
                  </a:outerShdw>
                </a:effectLst>
                <a:latin typeface="Arial" pitchFamily="34" charset="0"/>
                <a:cs typeface="Arial" pitchFamily="34" charset="0"/>
              </a:rPr>
              <a:t>La médiane s’applique surtout aux variables quantitatives mais aussi aux variables ordinales</a:t>
            </a:r>
          </a:p>
          <a:p>
            <a:pPr>
              <a:lnSpc>
                <a:spcPct val="90000"/>
              </a:lnSpc>
              <a:spcBef>
                <a:spcPts val="1800"/>
              </a:spcBef>
              <a:buClr>
                <a:schemeClr val="bg2">
                  <a:lumMod val="40000"/>
                  <a:lumOff val="60000"/>
                </a:schemeClr>
              </a:buClr>
            </a:pPr>
            <a:r>
              <a:rPr lang="fr-FR" sz="2400" dirty="0">
                <a:effectLst>
                  <a:outerShdw blurRad="38100" dist="38100" dir="2700000" algn="tl">
                    <a:srgbClr val="000000">
                      <a:alpha val="43137"/>
                    </a:srgbClr>
                  </a:outerShdw>
                </a:effectLst>
                <a:latin typeface="Arial" pitchFamily="34" charset="0"/>
                <a:cs typeface="Arial" pitchFamily="34" charset="0"/>
              </a:rPr>
              <a:t>Contrairement au mode, la médiane tient compte certes de l’ordre inhérent aux scores d’une variable quantitative ou ordinale, mais elle ne tient pas compte du poids ou de la grandeur des scores d’une distribution</a:t>
            </a:r>
          </a:p>
          <a:p>
            <a:pPr marL="533400" indent="-533400">
              <a:lnSpc>
                <a:spcPct val="90000"/>
              </a:lnSpc>
              <a:buClr>
                <a:schemeClr val="bg2">
                  <a:lumMod val="40000"/>
                  <a:lumOff val="60000"/>
                </a:schemeClr>
              </a:buClr>
              <a:buSzTx/>
              <a:buNone/>
            </a:pPr>
            <a:endParaRPr lang="fr-FR" sz="2400" dirty="0">
              <a:effectLst>
                <a:outerShdw blurRad="38100" dist="38100" dir="2700000" algn="tl">
                  <a:srgbClr val="000000">
                    <a:alpha val="43137"/>
                  </a:srgbClr>
                </a:outerShdw>
              </a:effectLst>
              <a:latin typeface="Arial" pitchFamily="34" charset="0"/>
              <a:cs typeface="Arial" pitchFamily="34" charset="0"/>
            </a:endParaRPr>
          </a:p>
          <a:p>
            <a:pPr>
              <a:spcBef>
                <a:spcPts val="1200"/>
              </a:spcBef>
              <a:spcAft>
                <a:spcPts val="1200"/>
              </a:spcAft>
              <a:buClr>
                <a:schemeClr val="bg2">
                  <a:lumMod val="40000"/>
                  <a:lumOff val="60000"/>
                </a:schemeClr>
              </a:buClr>
              <a:buNone/>
            </a:pPr>
            <a:endParaRPr lang="fr-FR" sz="2600" dirty="0">
              <a:effectLst>
                <a:outerShdw blurRad="38100" dist="38100" dir="2700000" algn="tl">
                  <a:srgbClr val="000000">
                    <a:alpha val="43137"/>
                  </a:srgbClr>
                </a:outerShdw>
              </a:effectLst>
              <a:latin typeface="Arial" pitchFamily="34" charset="0"/>
              <a:cs typeface="Arial" pitchFamily="34" charset="0"/>
            </a:endParaRPr>
          </a:p>
        </p:txBody>
      </p:sp>
      <p:sp>
        <p:nvSpPr>
          <p:cNvPr id="13" name="Espace réservé de la date 12"/>
          <p:cNvSpPr>
            <a:spLocks noGrp="1"/>
          </p:cNvSpPr>
          <p:nvPr>
            <p:ph type="dt" sz="half" idx="10"/>
            <p:custDataLst>
              <p:tags r:id="rId2"/>
            </p:custDataLst>
          </p:nvPr>
        </p:nvSpPr>
        <p:spPr/>
        <p:txBody>
          <a:bodyPr/>
          <a:lstStyle/>
          <a:p>
            <a:fld id="{80458908-8EB5-49E5-BFA3-AE1DD072F6CA}" type="datetime10">
              <a:rPr lang="fr-FR" smtClean="0"/>
              <a:t>06:39</a:t>
            </a:fld>
            <a:endParaRPr lang="fr-FR" dirty="0"/>
          </a:p>
        </p:txBody>
      </p:sp>
      <p:sp>
        <p:nvSpPr>
          <p:cNvPr id="1287170" name="Rectangle 2"/>
          <p:cNvSpPr>
            <a:spLocks noGrp="1" noChangeArrowheads="1"/>
          </p:cNvSpPr>
          <p:nvPr>
            <p:ph type="ctrTitle"/>
            <p:custDataLst>
              <p:tags r:id="rId3"/>
            </p:custDataLst>
          </p:nvPr>
        </p:nvSpPr>
        <p:spPr>
          <a:xfrm>
            <a:off x="0" y="683028"/>
            <a:ext cx="9144000" cy="428628"/>
          </a:xfrm>
          <a:noFill/>
          <a:ln/>
          <a:effectLst>
            <a:outerShdw dist="50800" sx="99000" sy="99000" algn="ctr" rotWithShape="0">
              <a:srgbClr val="000000"/>
            </a:outerShdw>
          </a:effectLst>
          <a:scene3d>
            <a:camera prst="orthographicFront"/>
            <a:lightRig rig="freezing" dir="t">
              <a:rot lat="0" lon="0" rev="5640000"/>
            </a:lightRig>
          </a:scene3d>
          <a:sp3d/>
        </p:spPr>
        <p:txBody>
          <a:bodyPr>
            <a:noAutofit/>
            <a:scene3d>
              <a:camera prst="orthographicFront"/>
              <a:lightRig rig="freezing" dir="t">
                <a:rot lat="0" lon="0" rev="5640000"/>
              </a:lightRig>
            </a:scene3d>
            <a:flatTx/>
          </a:bodyPr>
          <a:lstStyle/>
          <a:p>
            <a:pPr algn="ctr"/>
            <a:r>
              <a:rPr lang="fr-CA" sz="3600" b="0" spc="-150" dirty="0">
                <a:effectLst>
                  <a:outerShdw blurRad="673100" dist="25400" dir="5400000" algn="tl" rotWithShape="0">
                    <a:srgbClr val="000000">
                      <a:alpha val="43000"/>
                    </a:srgbClr>
                  </a:outerShdw>
                </a:effectLst>
              </a:rPr>
              <a:t>La médiane</a:t>
            </a:r>
          </a:p>
        </p:txBody>
      </p:sp>
      <p:sp>
        <p:nvSpPr>
          <p:cNvPr id="9" name="Rectangle 8"/>
          <p:cNvSpPr/>
          <p:nvPr>
            <p:custDataLst>
              <p:tags r:id="rId4"/>
            </p:custDataLst>
          </p:nvPr>
        </p:nvSpPr>
        <p:spPr>
          <a:xfrm>
            <a:off x="0" y="1201706"/>
            <a:ext cx="9144000" cy="553998"/>
          </a:xfrm>
          <a:prstGeom prst="rect">
            <a:avLst/>
          </a:prstGeom>
        </p:spPr>
        <p:txBody>
          <a:bodyPr wrap="square">
            <a:spAutoFit/>
          </a:bodyPr>
          <a:lstStyle/>
          <a:p>
            <a:pPr algn="ctr">
              <a:spcBef>
                <a:spcPts val="2400"/>
              </a:spcBef>
              <a:buClr>
                <a:schemeClr val="bg2">
                  <a:lumMod val="40000"/>
                  <a:lumOff val="60000"/>
                </a:schemeClr>
              </a:buClr>
              <a:buNone/>
            </a:pPr>
            <a:r>
              <a:rPr lang="fr-CA" sz="3000" dirty="0">
                <a:solidFill>
                  <a:schemeClr val="accent3">
                    <a:lumMod val="60000"/>
                    <a:lumOff val="40000"/>
                  </a:schemeClr>
                </a:solidFill>
                <a:effectLst>
                  <a:outerShdw blurRad="38100" dist="38100" dir="2700000" algn="tl">
                    <a:srgbClr val="000000">
                      <a:alpha val="43137"/>
                    </a:srgbClr>
                  </a:outerShdw>
                </a:effectLst>
                <a:latin typeface="+mj-lt"/>
                <a:cs typeface="Arial" pitchFamily="34" charset="0"/>
              </a:rPr>
              <a:t>Quelques remarques!</a:t>
            </a:r>
          </a:p>
        </p:txBody>
      </p:sp>
      <p:cxnSp>
        <p:nvCxnSpPr>
          <p:cNvPr id="10" name="Connecteur droit 9"/>
          <p:cNvCxnSpPr/>
          <p:nvPr>
            <p:custDataLst>
              <p:tags r:id="rId5"/>
            </p:custDataLst>
          </p:nvPr>
        </p:nvCxnSpPr>
        <p:spPr>
          <a:xfrm>
            <a:off x="0" y="1234061"/>
            <a:ext cx="9144000" cy="1588"/>
          </a:xfrm>
          <a:prstGeom prst="line">
            <a:avLst/>
          </a:prstGeom>
          <a:ln w="76200"/>
        </p:spPr>
        <p:style>
          <a:lnRef idx="3">
            <a:schemeClr val="accent3"/>
          </a:lnRef>
          <a:fillRef idx="0">
            <a:schemeClr val="accent3"/>
          </a:fillRef>
          <a:effectRef idx="2">
            <a:schemeClr val="accent3"/>
          </a:effectRef>
          <a:fontRef idx="minor">
            <a:schemeClr val="tx1"/>
          </a:fontRef>
        </p:style>
      </p:cxnSp>
      <p:cxnSp>
        <p:nvCxnSpPr>
          <p:cNvPr id="15" name="Connecteur droit 14"/>
          <p:cNvCxnSpPr/>
          <p:nvPr>
            <p:custDataLst>
              <p:tags r:id="rId6"/>
            </p:custDataLst>
          </p:nvPr>
        </p:nvCxnSpPr>
        <p:spPr>
          <a:xfrm>
            <a:off x="0" y="1293330"/>
            <a:ext cx="9144000" cy="0"/>
          </a:xfrm>
          <a:prstGeom prst="line">
            <a:avLst/>
          </a:prstGeom>
          <a:ln>
            <a:solidFill>
              <a:schemeClr val="tx2">
                <a:lumMod val="75000"/>
              </a:schemeClr>
            </a:solidFill>
          </a:ln>
        </p:spPr>
        <p:style>
          <a:lnRef idx="1">
            <a:schemeClr val="accent3"/>
          </a:lnRef>
          <a:fillRef idx="0">
            <a:schemeClr val="accent3"/>
          </a:fillRef>
          <a:effectRef idx="0">
            <a:schemeClr val="accent3"/>
          </a:effectRef>
          <a:fontRef idx="minor">
            <a:schemeClr val="tx1"/>
          </a:fontRef>
        </p:style>
      </p:cxnSp>
    </p:spTree>
    <p:extLst>
      <p:ext uri="{BB962C8B-B14F-4D97-AF65-F5344CB8AC3E}">
        <p14:creationId xmlns:p14="http://schemas.microsoft.com/office/powerpoint/2010/main" val="3733776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
                                            <p:txEl>
                                              <p:pRg st="4" end="4"/>
                                            </p:txEl>
                                          </p:spTgt>
                                        </p:tgtEl>
                                        <p:attrNameLst>
                                          <p:attrName>style.visibility</p:attrName>
                                        </p:attrNameLst>
                                      </p:cBhvr>
                                      <p:to>
                                        <p:strVal val="visible"/>
                                      </p:to>
                                    </p:set>
                                    <p:animEffect transition="in" filter="fade">
                                      <p:cBhvr>
                                        <p:cTn id="7" dur="500"/>
                                        <p:tgtEl>
                                          <p:spTgt spid="11">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1">
                                            <p:txEl>
                                              <p:pRg st="5" end="5"/>
                                            </p:txEl>
                                          </p:spTgt>
                                        </p:tgtEl>
                                        <p:attrNameLst>
                                          <p:attrName>style.visibility</p:attrName>
                                        </p:attrNameLst>
                                      </p:cBhvr>
                                      <p:to>
                                        <p:strVal val="visible"/>
                                      </p:to>
                                    </p:set>
                                    <p:animEffect transition="in" filter="fade">
                                      <p:cBhvr>
                                        <p:cTn id="12" dur="500"/>
                                        <p:tgtEl>
                                          <p:spTgt spid="1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Espace réservé du texte 2"/>
          <p:cNvSpPr>
            <a:spLocks noGrp="1"/>
          </p:cNvSpPr>
          <p:nvPr>
            <p:custDataLst>
              <p:tags r:id="rId1"/>
            </p:custDataLst>
          </p:nvPr>
        </p:nvSpPr>
        <p:spPr bwMode="auto">
          <a:xfrm>
            <a:off x="395536" y="1988840"/>
            <a:ext cx="8424936" cy="465487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lr>
                <a:schemeClr val="tx2"/>
              </a:buClr>
              <a:buSzPct val="90000"/>
              <a:buFont typeface="Wingdings" pitchFamily="2" charset="2"/>
              <a:buChar char="n"/>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tx2"/>
              </a:buClr>
              <a:buChar char="–"/>
              <a:defRPr sz="3200">
                <a:solidFill>
                  <a:schemeClr val="tx1"/>
                </a:solidFill>
                <a:latin typeface="+mn-lt"/>
              </a:defRPr>
            </a:lvl2pPr>
            <a:lvl3pPr marL="1143000" indent="-228600" algn="l" rtl="0" eaLnBrk="1" fontAlgn="base" hangingPunct="1">
              <a:spcBef>
                <a:spcPct val="20000"/>
              </a:spcBef>
              <a:spcAft>
                <a:spcPct val="0"/>
              </a:spcAft>
              <a:buClr>
                <a:schemeClr val="tx2"/>
              </a:buClr>
              <a:buSzPct val="75000"/>
              <a:buFont typeface="Wingdings" pitchFamily="2" charset="2"/>
              <a:buChar char="v"/>
              <a:defRPr sz="3200">
                <a:solidFill>
                  <a:schemeClr val="tx1"/>
                </a:solidFill>
                <a:latin typeface="+mn-lt"/>
              </a:defRPr>
            </a:lvl3pPr>
            <a:lvl4pPr marL="1600200" indent="-228600" algn="l" rtl="0" eaLnBrk="1" fontAlgn="base" hangingPunct="1">
              <a:spcBef>
                <a:spcPct val="20000"/>
              </a:spcBef>
              <a:spcAft>
                <a:spcPct val="0"/>
              </a:spcAft>
              <a:buClr>
                <a:schemeClr val="tx2"/>
              </a:buClr>
              <a:buChar char="–"/>
              <a:defRPr sz="3200">
                <a:solidFill>
                  <a:schemeClr val="tx1"/>
                </a:solidFill>
                <a:latin typeface="+mn-lt"/>
              </a:defRPr>
            </a:lvl4pPr>
            <a:lvl5pPr marL="2057400" indent="-228600" algn="l" rtl="0" eaLnBrk="1" fontAlgn="base" hangingPunct="1">
              <a:spcBef>
                <a:spcPct val="20000"/>
              </a:spcBef>
              <a:spcAft>
                <a:spcPct val="0"/>
              </a:spcAft>
              <a:buClr>
                <a:schemeClr val="tx2"/>
              </a:buClr>
              <a:buChar char="–"/>
              <a:defRPr sz="3200">
                <a:solidFill>
                  <a:schemeClr val="tx1"/>
                </a:solidFill>
                <a:latin typeface="+mn-lt"/>
              </a:defRPr>
            </a:lvl5pPr>
            <a:lvl6pPr marL="2514600" indent="-228600" algn="l" rtl="0" eaLnBrk="1" fontAlgn="base" hangingPunct="1">
              <a:spcBef>
                <a:spcPct val="20000"/>
              </a:spcBef>
              <a:spcAft>
                <a:spcPct val="0"/>
              </a:spcAft>
              <a:buClr>
                <a:schemeClr val="tx2"/>
              </a:buClr>
              <a:buChar char="–"/>
              <a:defRPr sz="3200">
                <a:solidFill>
                  <a:schemeClr val="tx1"/>
                </a:solidFill>
                <a:latin typeface="+mn-lt"/>
              </a:defRPr>
            </a:lvl6pPr>
            <a:lvl7pPr marL="2971800" indent="-228600" algn="l" rtl="0" eaLnBrk="1" fontAlgn="base" hangingPunct="1">
              <a:spcBef>
                <a:spcPct val="20000"/>
              </a:spcBef>
              <a:spcAft>
                <a:spcPct val="0"/>
              </a:spcAft>
              <a:buClr>
                <a:schemeClr val="tx2"/>
              </a:buClr>
              <a:buChar char="–"/>
              <a:defRPr sz="3200">
                <a:solidFill>
                  <a:schemeClr val="tx1"/>
                </a:solidFill>
                <a:latin typeface="+mn-lt"/>
              </a:defRPr>
            </a:lvl7pPr>
            <a:lvl8pPr marL="3429000" indent="-228600" algn="l" rtl="0" eaLnBrk="1" fontAlgn="base" hangingPunct="1">
              <a:spcBef>
                <a:spcPct val="20000"/>
              </a:spcBef>
              <a:spcAft>
                <a:spcPct val="0"/>
              </a:spcAft>
              <a:buClr>
                <a:schemeClr val="tx2"/>
              </a:buClr>
              <a:buChar char="–"/>
              <a:defRPr sz="3200">
                <a:solidFill>
                  <a:schemeClr val="tx1"/>
                </a:solidFill>
                <a:latin typeface="+mn-lt"/>
              </a:defRPr>
            </a:lvl8pPr>
            <a:lvl9pPr marL="3886200" indent="-228600" algn="l" rtl="0" eaLnBrk="1" fontAlgn="base" hangingPunct="1">
              <a:spcBef>
                <a:spcPct val="20000"/>
              </a:spcBef>
              <a:spcAft>
                <a:spcPct val="0"/>
              </a:spcAft>
              <a:buClr>
                <a:schemeClr val="tx2"/>
              </a:buClr>
              <a:buChar char="–"/>
              <a:defRPr sz="3200">
                <a:solidFill>
                  <a:schemeClr val="tx1"/>
                </a:solidFill>
                <a:latin typeface="+mn-lt"/>
              </a:defRPr>
            </a:lvl9pPr>
          </a:lstStyle>
          <a:p>
            <a:pPr>
              <a:lnSpc>
                <a:spcPct val="90000"/>
              </a:lnSpc>
              <a:spcBef>
                <a:spcPts val="0"/>
              </a:spcBef>
              <a:buClr>
                <a:schemeClr val="bg2">
                  <a:lumMod val="40000"/>
                  <a:lumOff val="60000"/>
                </a:schemeClr>
              </a:buClr>
            </a:pPr>
            <a:r>
              <a:rPr lang="fr-FR" sz="2400" dirty="0">
                <a:effectLst>
                  <a:outerShdw blurRad="38100" dist="38100" dir="2700000" algn="tl">
                    <a:srgbClr val="000000">
                      <a:alpha val="43137"/>
                    </a:srgbClr>
                  </a:outerShdw>
                </a:effectLst>
                <a:latin typeface="Arial" pitchFamily="34" charset="0"/>
                <a:cs typeface="Arial" pitchFamily="34" charset="0"/>
              </a:rPr>
              <a:t>La moyenne est la somme de tous les scores, relativisée (ou divisée) par le nombre d’individus d’une distribution</a:t>
            </a:r>
          </a:p>
          <a:p>
            <a:pPr marL="0" indent="0">
              <a:lnSpc>
                <a:spcPct val="90000"/>
              </a:lnSpc>
              <a:spcBef>
                <a:spcPts val="1800"/>
              </a:spcBef>
              <a:spcAft>
                <a:spcPts val="600"/>
              </a:spcAft>
              <a:buClr>
                <a:schemeClr val="bg2">
                  <a:lumMod val="40000"/>
                  <a:lumOff val="60000"/>
                </a:schemeClr>
              </a:buClr>
              <a:buNone/>
            </a:pPr>
            <a:r>
              <a:rPr lang="fr-FR" sz="2400" dirty="0">
                <a:effectLst>
                  <a:outerShdw blurRad="38100" dist="38100" dir="2700000" algn="tl">
                    <a:srgbClr val="000000">
                      <a:alpha val="43137"/>
                    </a:srgbClr>
                  </a:outerShdw>
                </a:effectLst>
                <a:latin typeface="Arial" pitchFamily="34" charset="0"/>
                <a:cs typeface="Arial" pitchFamily="34" charset="0"/>
              </a:rPr>
              <a:t>     Données d’échantillon            Données de population</a:t>
            </a:r>
          </a:p>
          <a:p>
            <a:pPr marL="0" indent="0">
              <a:lnSpc>
                <a:spcPct val="90000"/>
              </a:lnSpc>
              <a:spcBef>
                <a:spcPts val="1200"/>
              </a:spcBef>
              <a:spcAft>
                <a:spcPts val="600"/>
              </a:spcAft>
              <a:buClr>
                <a:schemeClr val="bg2">
                  <a:lumMod val="40000"/>
                  <a:lumOff val="60000"/>
                </a:schemeClr>
              </a:buClr>
              <a:buNone/>
            </a:pPr>
            <a:r>
              <a:rPr lang="fr-FR" sz="2400" dirty="0">
                <a:effectLst>
                  <a:outerShdw blurRad="38100" dist="38100" dir="2700000" algn="tl">
                    <a:srgbClr val="000000">
                      <a:alpha val="43137"/>
                    </a:srgbClr>
                  </a:outerShdw>
                </a:effectLst>
                <a:latin typeface="Arial" pitchFamily="34" charset="0"/>
                <a:cs typeface="Arial" pitchFamily="34" charset="0"/>
              </a:rPr>
              <a:t>     </a:t>
            </a:r>
            <a:r>
              <a:rPr lang="fr-FR" sz="2400" dirty="0">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rPr>
              <a:t>Statistique</a:t>
            </a:r>
            <a:r>
              <a:rPr lang="fr-FR" sz="2400" dirty="0">
                <a:effectLst>
                  <a:outerShdw blurRad="38100" dist="38100" dir="2700000" algn="tl">
                    <a:srgbClr val="000000">
                      <a:alpha val="43137"/>
                    </a:srgbClr>
                  </a:outerShdw>
                </a:effectLst>
                <a:latin typeface="Arial" pitchFamily="34" charset="0"/>
                <a:cs typeface="Arial" pitchFamily="34" charset="0"/>
              </a:rPr>
              <a:t> </a:t>
            </a:r>
            <a:r>
              <a:rPr lang="fr-FR" sz="2400" dirty="0">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rPr>
              <a:t>X =  Σ X</a:t>
            </a:r>
            <a:r>
              <a:rPr lang="fr-FR" sz="2400" baseline="-25000" dirty="0">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rPr>
              <a:t>i</a:t>
            </a:r>
            <a:r>
              <a:rPr lang="fr-CA" sz="2400" i="1" dirty="0">
                <a:solidFill>
                  <a:schemeClr val="accent3">
                    <a:lumMod val="60000"/>
                    <a:lumOff val="40000"/>
                  </a:schemeClr>
                </a:solidFill>
                <a:effectLst>
                  <a:outerShdw blurRad="38100" dist="38100" dir="2700000" algn="tl">
                    <a:srgbClr val="000000">
                      <a:alpha val="43137"/>
                    </a:srgbClr>
                  </a:outerShdw>
                </a:effectLst>
                <a:latin typeface="Symbol" pitchFamily="18" charset="2"/>
              </a:rPr>
              <a:t>                   </a:t>
            </a:r>
            <a:r>
              <a:rPr lang="fr-CA" sz="2400" dirty="0">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rPr>
              <a:t>Paramètre</a:t>
            </a:r>
            <a:r>
              <a:rPr lang="fr-CA" sz="2400" i="1" dirty="0">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rPr>
              <a:t> </a:t>
            </a:r>
            <a:r>
              <a:rPr lang="fr-CA" sz="2400" i="1" dirty="0">
                <a:solidFill>
                  <a:schemeClr val="accent3">
                    <a:lumMod val="60000"/>
                    <a:lumOff val="40000"/>
                  </a:schemeClr>
                </a:solidFill>
                <a:effectLst>
                  <a:outerShdw blurRad="38100" dist="38100" dir="2700000" algn="tl">
                    <a:srgbClr val="000000">
                      <a:alpha val="43137"/>
                    </a:srgbClr>
                  </a:outerShdw>
                </a:effectLst>
                <a:latin typeface="Symbol" pitchFamily="18" charset="2"/>
              </a:rPr>
              <a:t>m</a:t>
            </a:r>
            <a:r>
              <a:rPr lang="fr-CA" sz="2400" i="1" dirty="0">
                <a:solidFill>
                  <a:schemeClr val="accent3">
                    <a:lumMod val="60000"/>
                    <a:lumOff val="40000"/>
                  </a:schemeClr>
                </a:solidFill>
                <a:effectLst>
                  <a:outerShdw blurRad="38100" dist="38100" dir="2700000" algn="tl">
                    <a:srgbClr val="000000">
                      <a:alpha val="43137"/>
                    </a:srgbClr>
                  </a:outerShdw>
                </a:effectLst>
              </a:rPr>
              <a:t>   </a:t>
            </a:r>
            <a:r>
              <a:rPr lang="fr-CA" sz="2400" dirty="0">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rPr>
              <a:t>=</a:t>
            </a:r>
            <a:r>
              <a:rPr lang="fr-FR" sz="2400" dirty="0">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rPr>
              <a:t>  Σ X</a:t>
            </a:r>
            <a:r>
              <a:rPr lang="fr-FR" sz="2400" baseline="-25000" dirty="0">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rPr>
              <a:t>i</a:t>
            </a:r>
            <a:endParaRPr lang="fr-CA" sz="2400" dirty="0">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endParaRPr>
          </a:p>
          <a:p>
            <a:pPr lvl="2">
              <a:lnSpc>
                <a:spcPct val="90000"/>
              </a:lnSpc>
              <a:spcBef>
                <a:spcPts val="600"/>
              </a:spcBef>
              <a:buClr>
                <a:schemeClr val="bg2">
                  <a:lumMod val="40000"/>
                  <a:lumOff val="60000"/>
                </a:schemeClr>
              </a:buClr>
              <a:buNone/>
            </a:pPr>
            <a:r>
              <a:rPr lang="fr-CA" sz="2400" dirty="0">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rPr>
              <a:t>                      </a:t>
            </a:r>
            <a:r>
              <a:rPr lang="fr-FR" sz="2400" dirty="0">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rPr>
              <a:t>n                                               </a:t>
            </a:r>
            <a:r>
              <a:rPr lang="fr-FR" sz="2400" dirty="0" err="1">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rPr>
              <a:t>N</a:t>
            </a:r>
            <a:endParaRPr lang="fr-FR" sz="2400" dirty="0">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endParaRPr>
          </a:p>
          <a:p>
            <a:pPr>
              <a:lnSpc>
                <a:spcPct val="90000"/>
              </a:lnSpc>
              <a:spcBef>
                <a:spcPts val="1800"/>
              </a:spcBef>
              <a:buClr>
                <a:schemeClr val="bg2">
                  <a:lumMod val="40000"/>
                  <a:lumOff val="60000"/>
                </a:schemeClr>
              </a:buClr>
              <a:buNone/>
            </a:pPr>
            <a:r>
              <a:rPr lang="fr-FR" sz="2400" dirty="0">
                <a:effectLst>
                  <a:outerShdw blurRad="38100" dist="38100" dir="2700000" algn="tl">
                    <a:srgbClr val="000000">
                      <a:alpha val="43137"/>
                    </a:srgbClr>
                  </a:outerShdw>
                </a:effectLst>
                <a:latin typeface="Arial" pitchFamily="34" charset="0"/>
                <a:cs typeface="Arial" pitchFamily="34" charset="0"/>
              </a:rPr>
              <a:t>	</a:t>
            </a:r>
            <a:r>
              <a:rPr lang="fr-FR" sz="2000" dirty="0">
                <a:effectLst>
                  <a:outerShdw blurRad="38100" dist="38100" dir="2700000" algn="tl">
                    <a:srgbClr val="000000">
                      <a:alpha val="43137"/>
                    </a:srgbClr>
                  </a:outerShdw>
                </a:effectLst>
                <a:latin typeface="Arial" pitchFamily="34" charset="0"/>
                <a:cs typeface="Arial" pitchFamily="34" charset="0"/>
              </a:rPr>
              <a:t>X et </a:t>
            </a:r>
            <a:r>
              <a:rPr lang="fr-FR" sz="2000" i="1" dirty="0">
                <a:effectLst>
                  <a:outerShdw blurRad="38100" dist="38100" dir="2700000" algn="tl">
                    <a:srgbClr val="000000">
                      <a:alpha val="43137"/>
                    </a:srgbClr>
                  </a:outerShdw>
                </a:effectLst>
                <a:latin typeface="Symbol" pitchFamily="18" charset="2"/>
                <a:cs typeface="Arial" pitchFamily="34" charset="0"/>
              </a:rPr>
              <a:t>m</a:t>
            </a:r>
            <a:r>
              <a:rPr lang="fr-FR" sz="2000" dirty="0">
                <a:effectLst>
                  <a:outerShdw blurRad="38100" dist="38100" dir="2700000" algn="tl">
                    <a:srgbClr val="000000">
                      <a:alpha val="43137"/>
                    </a:srgbClr>
                  </a:outerShdw>
                </a:effectLst>
                <a:latin typeface="Arial" pitchFamily="34" charset="0"/>
                <a:cs typeface="Arial" pitchFamily="34" charset="0"/>
              </a:rPr>
              <a:t> = moyennes respectives d’un échantillon et d’une population</a:t>
            </a:r>
          </a:p>
          <a:p>
            <a:pPr>
              <a:lnSpc>
                <a:spcPct val="90000"/>
              </a:lnSpc>
              <a:spcBef>
                <a:spcPts val="0"/>
              </a:spcBef>
              <a:buClr>
                <a:schemeClr val="bg2">
                  <a:lumMod val="40000"/>
                  <a:lumOff val="60000"/>
                </a:schemeClr>
              </a:buClr>
              <a:buNone/>
            </a:pPr>
            <a:r>
              <a:rPr lang="fr-FR" sz="2000" dirty="0">
                <a:effectLst>
                  <a:outerShdw blurRad="38100" dist="38100" dir="2700000" algn="tl">
                    <a:srgbClr val="000000">
                      <a:alpha val="43137"/>
                    </a:srgbClr>
                  </a:outerShdw>
                </a:effectLst>
                <a:latin typeface="Arial" pitchFamily="34" charset="0"/>
                <a:cs typeface="Arial" pitchFamily="34" charset="0"/>
              </a:rPr>
              <a:t>	X</a:t>
            </a:r>
            <a:r>
              <a:rPr lang="fr-FR" sz="2000" baseline="-25000" dirty="0">
                <a:effectLst>
                  <a:outerShdw blurRad="38100" dist="38100" dir="2700000" algn="tl">
                    <a:srgbClr val="000000">
                      <a:alpha val="43137"/>
                    </a:srgbClr>
                  </a:outerShdw>
                </a:effectLst>
                <a:latin typeface="Arial" pitchFamily="34" charset="0"/>
                <a:cs typeface="Arial" pitchFamily="34" charset="0"/>
              </a:rPr>
              <a:t>i</a:t>
            </a:r>
            <a:r>
              <a:rPr lang="fr-FR" sz="2000" dirty="0">
                <a:effectLst>
                  <a:outerShdw blurRad="38100" dist="38100" dir="2700000" algn="tl">
                    <a:srgbClr val="000000">
                      <a:alpha val="43137"/>
                    </a:srgbClr>
                  </a:outerShdw>
                </a:effectLst>
                <a:latin typeface="Arial" pitchFamily="34" charset="0"/>
                <a:cs typeface="Arial" pitchFamily="34" charset="0"/>
              </a:rPr>
              <a:t> = score X du i </a:t>
            </a:r>
            <a:r>
              <a:rPr lang="fr-FR" sz="2000" baseline="30000" dirty="0" err="1">
                <a:effectLst>
                  <a:outerShdw blurRad="38100" dist="38100" dir="2700000" algn="tl">
                    <a:srgbClr val="000000">
                      <a:alpha val="43137"/>
                    </a:srgbClr>
                  </a:outerShdw>
                </a:effectLst>
                <a:latin typeface="Arial" pitchFamily="34" charset="0"/>
                <a:cs typeface="Arial" pitchFamily="34" charset="0"/>
              </a:rPr>
              <a:t>ème</a:t>
            </a:r>
            <a:r>
              <a:rPr lang="fr-FR" sz="2000" dirty="0">
                <a:effectLst>
                  <a:outerShdw blurRad="38100" dist="38100" dir="2700000" algn="tl">
                    <a:srgbClr val="000000">
                      <a:alpha val="43137"/>
                    </a:srgbClr>
                  </a:outerShdw>
                </a:effectLst>
                <a:latin typeface="Arial" pitchFamily="34" charset="0"/>
                <a:cs typeface="Arial" pitchFamily="34" charset="0"/>
              </a:rPr>
              <a:t> individu</a:t>
            </a:r>
          </a:p>
          <a:p>
            <a:pPr>
              <a:lnSpc>
                <a:spcPct val="90000"/>
              </a:lnSpc>
              <a:spcBef>
                <a:spcPts val="0"/>
              </a:spcBef>
              <a:buClr>
                <a:schemeClr val="bg2">
                  <a:lumMod val="40000"/>
                  <a:lumOff val="60000"/>
                </a:schemeClr>
              </a:buClr>
              <a:buNone/>
            </a:pPr>
            <a:r>
              <a:rPr lang="fr-FR" sz="2000" dirty="0">
                <a:effectLst>
                  <a:outerShdw blurRad="38100" dist="38100" dir="2700000" algn="tl">
                    <a:srgbClr val="000000">
                      <a:alpha val="43137"/>
                    </a:srgbClr>
                  </a:outerShdw>
                </a:effectLst>
                <a:latin typeface="Arial" pitchFamily="34" charset="0"/>
                <a:cs typeface="Arial" pitchFamily="34" charset="0"/>
              </a:rPr>
              <a:t>     Σ = lettre grecque « sigma » qui signifie sommation</a:t>
            </a:r>
          </a:p>
          <a:p>
            <a:pPr>
              <a:lnSpc>
                <a:spcPct val="90000"/>
              </a:lnSpc>
              <a:spcBef>
                <a:spcPts val="0"/>
              </a:spcBef>
              <a:buClr>
                <a:schemeClr val="bg2">
                  <a:lumMod val="40000"/>
                  <a:lumOff val="60000"/>
                </a:schemeClr>
              </a:buClr>
              <a:buNone/>
            </a:pPr>
            <a:r>
              <a:rPr lang="fr-FR" sz="2000" dirty="0">
                <a:effectLst>
                  <a:outerShdw blurRad="38100" dist="38100" dir="2700000" algn="tl">
                    <a:srgbClr val="000000">
                      <a:alpha val="43137"/>
                    </a:srgbClr>
                  </a:outerShdw>
                </a:effectLst>
                <a:latin typeface="Arial" pitchFamily="34" charset="0"/>
                <a:cs typeface="Arial" pitchFamily="34" charset="0"/>
              </a:rPr>
              <a:t>	n = nombre de cas de l’</a:t>
            </a:r>
            <a:r>
              <a:rPr lang="fr-FR" sz="2000" dirty="0" err="1">
                <a:effectLst>
                  <a:outerShdw blurRad="38100" dist="38100" dir="2700000" algn="tl">
                    <a:srgbClr val="000000">
                      <a:alpha val="43137"/>
                    </a:srgbClr>
                  </a:outerShdw>
                </a:effectLst>
                <a:latin typeface="Arial" pitchFamily="34" charset="0"/>
                <a:cs typeface="Arial" pitchFamily="34" charset="0"/>
              </a:rPr>
              <a:t>éch</a:t>
            </a:r>
            <a:r>
              <a:rPr lang="fr-FR" sz="2000" dirty="0">
                <a:effectLst>
                  <a:outerShdw blurRad="38100" dist="38100" dir="2700000" algn="tl">
                    <a:srgbClr val="000000">
                      <a:alpha val="43137"/>
                    </a:srgbClr>
                  </a:outerShdw>
                </a:effectLst>
                <a:latin typeface="Arial" pitchFamily="34" charset="0"/>
                <a:cs typeface="Arial" pitchFamily="34" charset="0"/>
              </a:rPr>
              <a:t>. / N = nombre d’individus de la pop.</a:t>
            </a:r>
          </a:p>
          <a:p>
            <a:pPr>
              <a:lnSpc>
                <a:spcPct val="90000"/>
              </a:lnSpc>
              <a:spcBef>
                <a:spcPts val="1800"/>
              </a:spcBef>
              <a:buClr>
                <a:schemeClr val="bg2">
                  <a:lumMod val="40000"/>
                  <a:lumOff val="60000"/>
                </a:schemeClr>
              </a:buClr>
            </a:pPr>
            <a:r>
              <a:rPr lang="fr-FR" sz="2400" dirty="0">
                <a:effectLst>
                  <a:outerShdw blurRad="38100" dist="38100" dir="2700000" algn="tl">
                    <a:srgbClr val="000000">
                      <a:alpha val="43137"/>
                    </a:srgbClr>
                  </a:outerShdw>
                </a:effectLst>
                <a:latin typeface="Arial" pitchFamily="34" charset="0"/>
                <a:cs typeface="Arial" pitchFamily="34" charset="0"/>
              </a:rPr>
              <a:t>La moyenne s’applique aux variables quantitatives</a:t>
            </a:r>
          </a:p>
          <a:p>
            <a:pPr>
              <a:lnSpc>
                <a:spcPct val="90000"/>
              </a:lnSpc>
              <a:spcBef>
                <a:spcPts val="1800"/>
              </a:spcBef>
              <a:buClr>
                <a:schemeClr val="bg2">
                  <a:lumMod val="40000"/>
                  <a:lumOff val="60000"/>
                </a:schemeClr>
              </a:buClr>
            </a:pPr>
            <a:endParaRPr lang="fr-FR" sz="2400" dirty="0">
              <a:effectLst>
                <a:outerShdw blurRad="38100" dist="38100" dir="2700000" algn="tl">
                  <a:srgbClr val="000000">
                    <a:alpha val="43137"/>
                  </a:srgbClr>
                </a:outerShdw>
              </a:effectLst>
              <a:latin typeface="Arial" pitchFamily="34" charset="0"/>
              <a:cs typeface="Arial" pitchFamily="34" charset="0"/>
            </a:endParaRPr>
          </a:p>
          <a:p>
            <a:pPr>
              <a:lnSpc>
                <a:spcPct val="90000"/>
              </a:lnSpc>
              <a:spcBef>
                <a:spcPts val="0"/>
              </a:spcBef>
              <a:buClr>
                <a:schemeClr val="bg2">
                  <a:lumMod val="40000"/>
                  <a:lumOff val="60000"/>
                </a:schemeClr>
              </a:buClr>
              <a:buNone/>
            </a:pPr>
            <a:endParaRPr lang="fr-FR" sz="2600" dirty="0">
              <a:effectLst>
                <a:outerShdw blurRad="38100" dist="38100" dir="2700000" algn="tl">
                  <a:srgbClr val="000000">
                    <a:alpha val="43137"/>
                  </a:srgbClr>
                </a:outerShdw>
              </a:effectLst>
              <a:latin typeface="Arial" pitchFamily="34" charset="0"/>
              <a:cs typeface="Arial" pitchFamily="34" charset="0"/>
            </a:endParaRPr>
          </a:p>
        </p:txBody>
      </p:sp>
      <p:sp>
        <p:nvSpPr>
          <p:cNvPr id="13" name="Espace réservé de la date 12"/>
          <p:cNvSpPr>
            <a:spLocks noGrp="1"/>
          </p:cNvSpPr>
          <p:nvPr>
            <p:ph type="dt" sz="half" idx="10"/>
            <p:custDataLst>
              <p:tags r:id="rId2"/>
            </p:custDataLst>
          </p:nvPr>
        </p:nvSpPr>
        <p:spPr/>
        <p:txBody>
          <a:bodyPr/>
          <a:lstStyle/>
          <a:p>
            <a:fld id="{CB7A4187-4103-4C66-BF6C-DAFA365FCACE}" type="datetime10">
              <a:rPr lang="fr-FR" smtClean="0"/>
              <a:t>06:39</a:t>
            </a:fld>
            <a:endParaRPr lang="fr-FR" dirty="0"/>
          </a:p>
        </p:txBody>
      </p:sp>
      <p:sp>
        <p:nvSpPr>
          <p:cNvPr id="1287170" name="Rectangle 2"/>
          <p:cNvSpPr>
            <a:spLocks noGrp="1" noChangeArrowheads="1"/>
          </p:cNvSpPr>
          <p:nvPr>
            <p:ph type="ctrTitle"/>
            <p:custDataLst>
              <p:tags r:id="rId3"/>
            </p:custDataLst>
          </p:nvPr>
        </p:nvSpPr>
        <p:spPr>
          <a:xfrm>
            <a:off x="0" y="692696"/>
            <a:ext cx="9144000" cy="428628"/>
          </a:xfrm>
          <a:noFill/>
          <a:ln/>
          <a:effectLst>
            <a:outerShdw dist="50800" sx="99000" sy="99000" algn="ctr" rotWithShape="0">
              <a:srgbClr val="000000"/>
            </a:outerShdw>
          </a:effectLst>
          <a:scene3d>
            <a:camera prst="orthographicFront"/>
            <a:lightRig rig="freezing" dir="t">
              <a:rot lat="0" lon="0" rev="5640000"/>
            </a:lightRig>
          </a:scene3d>
          <a:sp3d/>
        </p:spPr>
        <p:txBody>
          <a:bodyPr>
            <a:noAutofit/>
            <a:scene3d>
              <a:camera prst="orthographicFront"/>
              <a:lightRig rig="freezing" dir="t">
                <a:rot lat="0" lon="0" rev="5640000"/>
              </a:lightRig>
            </a:scene3d>
            <a:flatTx/>
          </a:bodyPr>
          <a:lstStyle/>
          <a:p>
            <a:pPr algn="ctr"/>
            <a:r>
              <a:rPr lang="fr-CA" sz="3600" b="0" spc="-150" dirty="0">
                <a:effectLst>
                  <a:outerShdw blurRad="673100" dist="25400" dir="5400000" algn="tl" rotWithShape="0">
                    <a:srgbClr val="000000">
                      <a:alpha val="43000"/>
                    </a:srgbClr>
                  </a:outerShdw>
                </a:effectLst>
              </a:rPr>
              <a:t>La moyenne</a:t>
            </a:r>
          </a:p>
        </p:txBody>
      </p:sp>
      <p:cxnSp>
        <p:nvCxnSpPr>
          <p:cNvPr id="16" name="Connecteur droit 15"/>
          <p:cNvCxnSpPr/>
          <p:nvPr>
            <p:custDataLst>
              <p:tags r:id="rId4"/>
            </p:custDataLst>
          </p:nvPr>
        </p:nvCxnSpPr>
        <p:spPr>
          <a:xfrm>
            <a:off x="3032661" y="3889620"/>
            <a:ext cx="704856" cy="0"/>
          </a:xfrm>
          <a:prstGeom prst="line">
            <a:avLst/>
          </a:prstGeom>
          <a:ln/>
        </p:spPr>
        <p:style>
          <a:lnRef idx="2">
            <a:schemeClr val="accent3"/>
          </a:lnRef>
          <a:fillRef idx="0">
            <a:schemeClr val="accent3"/>
          </a:fillRef>
          <a:effectRef idx="1">
            <a:schemeClr val="accent3"/>
          </a:effectRef>
          <a:fontRef idx="minor">
            <a:schemeClr val="tx1"/>
          </a:fontRef>
        </p:style>
      </p:cxnSp>
      <p:cxnSp>
        <p:nvCxnSpPr>
          <p:cNvPr id="18" name="Connecteur droit 17"/>
          <p:cNvCxnSpPr/>
          <p:nvPr>
            <p:custDataLst>
              <p:tags r:id="rId5"/>
            </p:custDataLst>
          </p:nvPr>
        </p:nvCxnSpPr>
        <p:spPr>
          <a:xfrm>
            <a:off x="2411760" y="3430588"/>
            <a:ext cx="214314" cy="1588"/>
          </a:xfrm>
          <a:prstGeom prst="line">
            <a:avLst/>
          </a:prstGeom>
          <a:ln/>
        </p:spPr>
        <p:style>
          <a:lnRef idx="2">
            <a:schemeClr val="accent3"/>
          </a:lnRef>
          <a:fillRef idx="0">
            <a:schemeClr val="accent3"/>
          </a:fillRef>
          <a:effectRef idx="1">
            <a:schemeClr val="accent3"/>
          </a:effectRef>
          <a:fontRef idx="minor">
            <a:schemeClr val="tx1"/>
          </a:fontRef>
        </p:style>
      </p:cxnSp>
      <p:cxnSp>
        <p:nvCxnSpPr>
          <p:cNvPr id="20" name="Connecteur droit 19"/>
          <p:cNvCxnSpPr/>
          <p:nvPr>
            <p:custDataLst>
              <p:tags r:id="rId6"/>
            </p:custDataLst>
          </p:nvPr>
        </p:nvCxnSpPr>
        <p:spPr>
          <a:xfrm>
            <a:off x="827584" y="4509120"/>
            <a:ext cx="214314"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Connecteur droit 13"/>
          <p:cNvCxnSpPr/>
          <p:nvPr>
            <p:custDataLst>
              <p:tags r:id="rId7"/>
            </p:custDataLst>
          </p:nvPr>
        </p:nvCxnSpPr>
        <p:spPr>
          <a:xfrm>
            <a:off x="0" y="1234061"/>
            <a:ext cx="9144000" cy="1588"/>
          </a:xfrm>
          <a:prstGeom prst="line">
            <a:avLst/>
          </a:prstGeom>
          <a:ln w="76200"/>
        </p:spPr>
        <p:style>
          <a:lnRef idx="3">
            <a:schemeClr val="accent3"/>
          </a:lnRef>
          <a:fillRef idx="0">
            <a:schemeClr val="accent3"/>
          </a:fillRef>
          <a:effectRef idx="2">
            <a:schemeClr val="accent3"/>
          </a:effectRef>
          <a:fontRef idx="minor">
            <a:schemeClr val="tx1"/>
          </a:fontRef>
        </p:style>
      </p:cxnSp>
      <p:cxnSp>
        <p:nvCxnSpPr>
          <p:cNvPr id="15" name="Connecteur droit 14"/>
          <p:cNvCxnSpPr/>
          <p:nvPr>
            <p:custDataLst>
              <p:tags r:id="rId8"/>
            </p:custDataLst>
          </p:nvPr>
        </p:nvCxnSpPr>
        <p:spPr>
          <a:xfrm>
            <a:off x="0" y="1293330"/>
            <a:ext cx="9144000" cy="0"/>
          </a:xfrm>
          <a:prstGeom prst="line">
            <a:avLst/>
          </a:prstGeom>
          <a:ln>
            <a:solidFill>
              <a:schemeClr val="tx2">
                <a:lumMod val="75000"/>
              </a:schemeClr>
            </a:solidFill>
          </a:ln>
        </p:spPr>
        <p:style>
          <a:lnRef idx="1">
            <a:schemeClr val="accent3"/>
          </a:lnRef>
          <a:fillRef idx="0">
            <a:schemeClr val="accent3"/>
          </a:fillRef>
          <a:effectRef idx="0">
            <a:schemeClr val="accent3"/>
          </a:effectRef>
          <a:fontRef idx="minor">
            <a:schemeClr val="tx1"/>
          </a:fontRef>
        </p:style>
      </p:cxnSp>
      <p:cxnSp>
        <p:nvCxnSpPr>
          <p:cNvPr id="10" name="Connecteur droit 9"/>
          <p:cNvCxnSpPr/>
          <p:nvPr>
            <p:custDataLst>
              <p:tags r:id="rId9"/>
            </p:custDataLst>
          </p:nvPr>
        </p:nvCxnSpPr>
        <p:spPr>
          <a:xfrm>
            <a:off x="7228493" y="3899144"/>
            <a:ext cx="704856" cy="0"/>
          </a:xfrm>
          <a:prstGeom prst="line">
            <a:avLst/>
          </a:prstGeom>
          <a:ln/>
        </p:spPr>
        <p:style>
          <a:lnRef idx="2">
            <a:schemeClr val="accent3"/>
          </a:lnRef>
          <a:fillRef idx="0">
            <a:schemeClr val="accent3"/>
          </a:fillRef>
          <a:effectRef idx="1">
            <a:schemeClr val="accent3"/>
          </a:effectRef>
          <a:fontRef idx="minor">
            <a:schemeClr val="tx1"/>
          </a:fontRef>
        </p:style>
      </p:cxnSp>
      <p:sp>
        <p:nvSpPr>
          <p:cNvPr id="12" name="Rectangle 11"/>
          <p:cNvSpPr/>
          <p:nvPr>
            <p:custDataLst>
              <p:tags r:id="rId10"/>
            </p:custDataLst>
          </p:nvPr>
        </p:nvSpPr>
        <p:spPr>
          <a:xfrm>
            <a:off x="0" y="1234061"/>
            <a:ext cx="9144000" cy="553998"/>
          </a:xfrm>
          <a:prstGeom prst="rect">
            <a:avLst/>
          </a:prstGeom>
        </p:spPr>
        <p:txBody>
          <a:bodyPr wrap="square">
            <a:spAutoFit/>
          </a:bodyPr>
          <a:lstStyle/>
          <a:p>
            <a:pPr algn="ctr">
              <a:spcBef>
                <a:spcPts val="2400"/>
              </a:spcBef>
              <a:buClr>
                <a:schemeClr val="bg2">
                  <a:lumMod val="40000"/>
                  <a:lumOff val="60000"/>
                </a:schemeClr>
              </a:buClr>
              <a:buNone/>
            </a:pPr>
            <a:r>
              <a:rPr lang="fr-CA" sz="3000" dirty="0">
                <a:solidFill>
                  <a:schemeClr val="accent3">
                    <a:lumMod val="60000"/>
                    <a:lumOff val="40000"/>
                  </a:schemeClr>
                </a:solidFill>
                <a:effectLst>
                  <a:outerShdw blurRad="38100" dist="38100" dir="2700000" algn="tl">
                    <a:srgbClr val="000000">
                      <a:alpha val="43137"/>
                    </a:srgbClr>
                  </a:outerShdw>
                </a:effectLst>
                <a:latin typeface="+mj-lt"/>
                <a:cs typeface="Arial" pitchFamily="34" charset="0"/>
              </a:rPr>
              <a:t>Formule de définition et de calcul</a:t>
            </a:r>
          </a:p>
        </p:txBody>
      </p:sp>
    </p:spTree>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1000"/>
                                        <p:tgtEl>
                                          <p:spTgt spid="20"/>
                                        </p:tgtEl>
                                      </p:cBhvr>
                                    </p:animEffect>
                                    <p:anim calcmode="lin" valueType="num">
                                      <p:cBhvr>
                                        <p:cTn id="8" dur="1000" fill="hold"/>
                                        <p:tgtEl>
                                          <p:spTgt spid="20"/>
                                        </p:tgtEl>
                                        <p:attrNameLst>
                                          <p:attrName>ppt_x</p:attrName>
                                        </p:attrNameLst>
                                      </p:cBhvr>
                                      <p:tavLst>
                                        <p:tav tm="0">
                                          <p:val>
                                            <p:strVal val="#ppt_x"/>
                                          </p:val>
                                        </p:tav>
                                        <p:tav tm="100000">
                                          <p:val>
                                            <p:strVal val="#ppt_x"/>
                                          </p:val>
                                        </p:tav>
                                      </p:tavLst>
                                    </p:anim>
                                    <p:anim calcmode="lin" valueType="num">
                                      <p:cBhvr>
                                        <p:cTn id="9" dur="1000" fill="hold"/>
                                        <p:tgtEl>
                                          <p:spTgt spid="20"/>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fade">
                                      <p:cBhvr>
                                        <p:cTn id="12" dur="1000"/>
                                        <p:tgtEl>
                                          <p:spTgt spid="16"/>
                                        </p:tgtEl>
                                      </p:cBhvr>
                                    </p:animEffect>
                                    <p:anim calcmode="lin" valueType="num">
                                      <p:cBhvr>
                                        <p:cTn id="13" dur="1000" fill="hold"/>
                                        <p:tgtEl>
                                          <p:spTgt spid="16"/>
                                        </p:tgtEl>
                                        <p:attrNameLst>
                                          <p:attrName>ppt_x</p:attrName>
                                        </p:attrNameLst>
                                      </p:cBhvr>
                                      <p:tavLst>
                                        <p:tav tm="0">
                                          <p:val>
                                            <p:strVal val="#ppt_x"/>
                                          </p:val>
                                        </p:tav>
                                        <p:tav tm="100000">
                                          <p:val>
                                            <p:strVal val="#ppt_x"/>
                                          </p:val>
                                        </p:tav>
                                      </p:tavLst>
                                    </p:anim>
                                    <p:anim calcmode="lin" valueType="num">
                                      <p:cBhvr>
                                        <p:cTn id="14" dur="1000" fill="hold"/>
                                        <p:tgtEl>
                                          <p:spTgt spid="16"/>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fade">
                                      <p:cBhvr>
                                        <p:cTn id="17" dur="1000"/>
                                        <p:tgtEl>
                                          <p:spTgt spid="18"/>
                                        </p:tgtEl>
                                      </p:cBhvr>
                                    </p:animEffect>
                                    <p:anim calcmode="lin" valueType="num">
                                      <p:cBhvr>
                                        <p:cTn id="18" dur="1000" fill="hold"/>
                                        <p:tgtEl>
                                          <p:spTgt spid="18"/>
                                        </p:tgtEl>
                                        <p:attrNameLst>
                                          <p:attrName>ppt_x</p:attrName>
                                        </p:attrNameLst>
                                      </p:cBhvr>
                                      <p:tavLst>
                                        <p:tav tm="0">
                                          <p:val>
                                            <p:strVal val="#ppt_x"/>
                                          </p:val>
                                        </p:tav>
                                        <p:tav tm="100000">
                                          <p:val>
                                            <p:strVal val="#ppt_x"/>
                                          </p:val>
                                        </p:tav>
                                      </p:tavLst>
                                    </p:anim>
                                    <p:anim calcmode="lin" valueType="num">
                                      <p:cBhvr>
                                        <p:cTn id="19" dur="1000" fill="hold"/>
                                        <p:tgtEl>
                                          <p:spTgt spid="18"/>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11">
                                            <p:txEl>
                                              <p:pRg st="1" end="1"/>
                                            </p:txEl>
                                          </p:spTgt>
                                        </p:tgtEl>
                                        <p:attrNameLst>
                                          <p:attrName>style.visibility</p:attrName>
                                        </p:attrNameLst>
                                      </p:cBhvr>
                                      <p:to>
                                        <p:strVal val="visible"/>
                                      </p:to>
                                    </p:set>
                                    <p:animEffect transition="in" filter="fade">
                                      <p:cBhvr>
                                        <p:cTn id="22" dur="1000"/>
                                        <p:tgtEl>
                                          <p:spTgt spid="11">
                                            <p:txEl>
                                              <p:pRg st="1" end="1"/>
                                            </p:txEl>
                                          </p:spTgt>
                                        </p:tgtEl>
                                      </p:cBhvr>
                                    </p:animEffect>
                                    <p:anim calcmode="lin" valueType="num">
                                      <p:cBhvr>
                                        <p:cTn id="23" dur="1000" fill="hold"/>
                                        <p:tgtEl>
                                          <p:spTgt spid="11">
                                            <p:txEl>
                                              <p:pRg st="1" end="1"/>
                                            </p:txEl>
                                          </p:spTgt>
                                        </p:tgtEl>
                                        <p:attrNameLst>
                                          <p:attrName>ppt_x</p:attrName>
                                        </p:attrNameLst>
                                      </p:cBhvr>
                                      <p:tavLst>
                                        <p:tav tm="0">
                                          <p:val>
                                            <p:strVal val="#ppt_x"/>
                                          </p:val>
                                        </p:tav>
                                        <p:tav tm="100000">
                                          <p:val>
                                            <p:strVal val="#ppt_x"/>
                                          </p:val>
                                        </p:tav>
                                      </p:tavLst>
                                    </p:anim>
                                    <p:anim calcmode="lin" valueType="num">
                                      <p:cBhvr>
                                        <p:cTn id="24" dur="1000" fill="hold"/>
                                        <p:tgtEl>
                                          <p:spTgt spid="11">
                                            <p:txEl>
                                              <p:pRg st="1" end="1"/>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11">
                                            <p:txEl>
                                              <p:pRg st="2" end="2"/>
                                            </p:txEl>
                                          </p:spTgt>
                                        </p:tgtEl>
                                        <p:attrNameLst>
                                          <p:attrName>style.visibility</p:attrName>
                                        </p:attrNameLst>
                                      </p:cBhvr>
                                      <p:to>
                                        <p:strVal val="visible"/>
                                      </p:to>
                                    </p:set>
                                    <p:animEffect transition="in" filter="fade">
                                      <p:cBhvr>
                                        <p:cTn id="27" dur="1000"/>
                                        <p:tgtEl>
                                          <p:spTgt spid="11">
                                            <p:txEl>
                                              <p:pRg st="2" end="2"/>
                                            </p:txEl>
                                          </p:spTgt>
                                        </p:tgtEl>
                                      </p:cBhvr>
                                    </p:animEffect>
                                    <p:anim calcmode="lin" valueType="num">
                                      <p:cBhvr>
                                        <p:cTn id="28" dur="1000" fill="hold"/>
                                        <p:tgtEl>
                                          <p:spTgt spid="11">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11">
                                            <p:txEl>
                                              <p:pRg st="2" end="2"/>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11">
                                            <p:txEl>
                                              <p:pRg st="3" end="3"/>
                                            </p:txEl>
                                          </p:spTgt>
                                        </p:tgtEl>
                                        <p:attrNameLst>
                                          <p:attrName>style.visibility</p:attrName>
                                        </p:attrNameLst>
                                      </p:cBhvr>
                                      <p:to>
                                        <p:strVal val="visible"/>
                                      </p:to>
                                    </p:set>
                                    <p:animEffect transition="in" filter="fade">
                                      <p:cBhvr>
                                        <p:cTn id="32" dur="1000"/>
                                        <p:tgtEl>
                                          <p:spTgt spid="11">
                                            <p:txEl>
                                              <p:pRg st="3" end="3"/>
                                            </p:txEl>
                                          </p:spTgt>
                                        </p:tgtEl>
                                      </p:cBhvr>
                                    </p:animEffect>
                                    <p:anim calcmode="lin" valueType="num">
                                      <p:cBhvr>
                                        <p:cTn id="33" dur="1000" fill="hold"/>
                                        <p:tgtEl>
                                          <p:spTgt spid="11">
                                            <p:txEl>
                                              <p:pRg st="3" end="3"/>
                                            </p:txEl>
                                          </p:spTgt>
                                        </p:tgtEl>
                                        <p:attrNameLst>
                                          <p:attrName>ppt_x</p:attrName>
                                        </p:attrNameLst>
                                      </p:cBhvr>
                                      <p:tavLst>
                                        <p:tav tm="0">
                                          <p:val>
                                            <p:strVal val="#ppt_x"/>
                                          </p:val>
                                        </p:tav>
                                        <p:tav tm="100000">
                                          <p:val>
                                            <p:strVal val="#ppt_x"/>
                                          </p:val>
                                        </p:tav>
                                      </p:tavLst>
                                    </p:anim>
                                    <p:anim calcmode="lin" valueType="num">
                                      <p:cBhvr>
                                        <p:cTn id="34" dur="1000" fill="hold"/>
                                        <p:tgtEl>
                                          <p:spTgt spid="11">
                                            <p:txEl>
                                              <p:pRg st="3" end="3"/>
                                            </p:txEl>
                                          </p:spTgt>
                                        </p:tgtEl>
                                        <p:attrNameLst>
                                          <p:attrName>ppt_y</p:attrName>
                                        </p:attrNameLst>
                                      </p:cBhvr>
                                      <p:tavLst>
                                        <p:tav tm="0">
                                          <p:val>
                                            <p:strVal val="#ppt_y+.1"/>
                                          </p:val>
                                        </p:tav>
                                        <p:tav tm="100000">
                                          <p:val>
                                            <p:strVal val="#ppt_y"/>
                                          </p:val>
                                        </p:tav>
                                      </p:tavLst>
                                    </p:anim>
                                  </p:childTnLst>
                                </p:cTn>
                              </p:par>
                              <p:par>
                                <p:cTn id="35" presetID="42" presetClass="entr" presetSubtype="0" fill="hold" nodeType="withEffect">
                                  <p:stCondLst>
                                    <p:cond delay="0"/>
                                  </p:stCondLst>
                                  <p:childTnLst>
                                    <p:set>
                                      <p:cBhvr>
                                        <p:cTn id="36" dur="1" fill="hold">
                                          <p:stCondLst>
                                            <p:cond delay="0"/>
                                          </p:stCondLst>
                                        </p:cTn>
                                        <p:tgtEl>
                                          <p:spTgt spid="11">
                                            <p:txEl>
                                              <p:pRg st="4" end="4"/>
                                            </p:txEl>
                                          </p:spTgt>
                                        </p:tgtEl>
                                        <p:attrNameLst>
                                          <p:attrName>style.visibility</p:attrName>
                                        </p:attrNameLst>
                                      </p:cBhvr>
                                      <p:to>
                                        <p:strVal val="visible"/>
                                      </p:to>
                                    </p:set>
                                    <p:animEffect transition="in" filter="fade">
                                      <p:cBhvr>
                                        <p:cTn id="37" dur="1000"/>
                                        <p:tgtEl>
                                          <p:spTgt spid="11">
                                            <p:txEl>
                                              <p:pRg st="4" end="4"/>
                                            </p:txEl>
                                          </p:spTgt>
                                        </p:tgtEl>
                                      </p:cBhvr>
                                    </p:animEffect>
                                    <p:anim calcmode="lin" valueType="num">
                                      <p:cBhvr>
                                        <p:cTn id="38" dur="1000" fill="hold"/>
                                        <p:tgtEl>
                                          <p:spTgt spid="11">
                                            <p:txEl>
                                              <p:pRg st="4" end="4"/>
                                            </p:txEl>
                                          </p:spTgt>
                                        </p:tgtEl>
                                        <p:attrNameLst>
                                          <p:attrName>ppt_x</p:attrName>
                                        </p:attrNameLst>
                                      </p:cBhvr>
                                      <p:tavLst>
                                        <p:tav tm="0">
                                          <p:val>
                                            <p:strVal val="#ppt_x"/>
                                          </p:val>
                                        </p:tav>
                                        <p:tav tm="100000">
                                          <p:val>
                                            <p:strVal val="#ppt_x"/>
                                          </p:val>
                                        </p:tav>
                                      </p:tavLst>
                                    </p:anim>
                                    <p:anim calcmode="lin" valueType="num">
                                      <p:cBhvr>
                                        <p:cTn id="39" dur="1000" fill="hold"/>
                                        <p:tgtEl>
                                          <p:spTgt spid="11">
                                            <p:txEl>
                                              <p:pRg st="4" end="4"/>
                                            </p:txEl>
                                          </p:spTgt>
                                        </p:tgtEl>
                                        <p:attrNameLst>
                                          <p:attrName>ppt_y</p:attrName>
                                        </p:attrNameLst>
                                      </p:cBhvr>
                                      <p:tavLst>
                                        <p:tav tm="0">
                                          <p:val>
                                            <p:strVal val="#ppt_y+.1"/>
                                          </p:val>
                                        </p:tav>
                                        <p:tav tm="100000">
                                          <p:val>
                                            <p:strVal val="#ppt_y"/>
                                          </p:val>
                                        </p:tav>
                                      </p:tavLst>
                                    </p:anim>
                                  </p:childTnLst>
                                </p:cTn>
                              </p:par>
                              <p:par>
                                <p:cTn id="40" presetID="42" presetClass="entr" presetSubtype="0" fill="hold" nodeType="withEffect">
                                  <p:stCondLst>
                                    <p:cond delay="0"/>
                                  </p:stCondLst>
                                  <p:childTnLst>
                                    <p:set>
                                      <p:cBhvr>
                                        <p:cTn id="41" dur="1" fill="hold">
                                          <p:stCondLst>
                                            <p:cond delay="0"/>
                                          </p:stCondLst>
                                        </p:cTn>
                                        <p:tgtEl>
                                          <p:spTgt spid="11">
                                            <p:txEl>
                                              <p:pRg st="5" end="5"/>
                                            </p:txEl>
                                          </p:spTgt>
                                        </p:tgtEl>
                                        <p:attrNameLst>
                                          <p:attrName>style.visibility</p:attrName>
                                        </p:attrNameLst>
                                      </p:cBhvr>
                                      <p:to>
                                        <p:strVal val="visible"/>
                                      </p:to>
                                    </p:set>
                                    <p:animEffect transition="in" filter="fade">
                                      <p:cBhvr>
                                        <p:cTn id="42" dur="1000"/>
                                        <p:tgtEl>
                                          <p:spTgt spid="11">
                                            <p:txEl>
                                              <p:pRg st="5" end="5"/>
                                            </p:txEl>
                                          </p:spTgt>
                                        </p:tgtEl>
                                      </p:cBhvr>
                                    </p:animEffect>
                                    <p:anim calcmode="lin" valueType="num">
                                      <p:cBhvr>
                                        <p:cTn id="43" dur="1000" fill="hold"/>
                                        <p:tgtEl>
                                          <p:spTgt spid="11">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11">
                                            <p:txEl>
                                              <p:pRg st="5" end="5"/>
                                            </p:txEl>
                                          </p:spTgt>
                                        </p:tgtEl>
                                        <p:attrNameLst>
                                          <p:attrName>ppt_y</p:attrName>
                                        </p:attrNameLst>
                                      </p:cBhvr>
                                      <p:tavLst>
                                        <p:tav tm="0">
                                          <p:val>
                                            <p:strVal val="#ppt_y+.1"/>
                                          </p:val>
                                        </p:tav>
                                        <p:tav tm="100000">
                                          <p:val>
                                            <p:strVal val="#ppt_y"/>
                                          </p:val>
                                        </p:tav>
                                      </p:tavLst>
                                    </p:anim>
                                  </p:childTnLst>
                                </p:cTn>
                              </p:par>
                              <p:par>
                                <p:cTn id="45" presetID="42" presetClass="entr" presetSubtype="0" fill="hold" nodeType="withEffect">
                                  <p:stCondLst>
                                    <p:cond delay="0"/>
                                  </p:stCondLst>
                                  <p:childTnLst>
                                    <p:set>
                                      <p:cBhvr>
                                        <p:cTn id="46" dur="1" fill="hold">
                                          <p:stCondLst>
                                            <p:cond delay="0"/>
                                          </p:stCondLst>
                                        </p:cTn>
                                        <p:tgtEl>
                                          <p:spTgt spid="11">
                                            <p:txEl>
                                              <p:pRg st="6" end="6"/>
                                            </p:txEl>
                                          </p:spTgt>
                                        </p:tgtEl>
                                        <p:attrNameLst>
                                          <p:attrName>style.visibility</p:attrName>
                                        </p:attrNameLst>
                                      </p:cBhvr>
                                      <p:to>
                                        <p:strVal val="visible"/>
                                      </p:to>
                                    </p:set>
                                    <p:animEffect transition="in" filter="fade">
                                      <p:cBhvr>
                                        <p:cTn id="47" dur="1000"/>
                                        <p:tgtEl>
                                          <p:spTgt spid="11">
                                            <p:txEl>
                                              <p:pRg st="6" end="6"/>
                                            </p:txEl>
                                          </p:spTgt>
                                        </p:tgtEl>
                                      </p:cBhvr>
                                    </p:animEffect>
                                    <p:anim calcmode="lin" valueType="num">
                                      <p:cBhvr>
                                        <p:cTn id="48" dur="1000" fill="hold"/>
                                        <p:tgtEl>
                                          <p:spTgt spid="11">
                                            <p:txEl>
                                              <p:pRg st="6" end="6"/>
                                            </p:txEl>
                                          </p:spTgt>
                                        </p:tgtEl>
                                        <p:attrNameLst>
                                          <p:attrName>ppt_x</p:attrName>
                                        </p:attrNameLst>
                                      </p:cBhvr>
                                      <p:tavLst>
                                        <p:tav tm="0">
                                          <p:val>
                                            <p:strVal val="#ppt_x"/>
                                          </p:val>
                                        </p:tav>
                                        <p:tav tm="100000">
                                          <p:val>
                                            <p:strVal val="#ppt_x"/>
                                          </p:val>
                                        </p:tav>
                                      </p:tavLst>
                                    </p:anim>
                                    <p:anim calcmode="lin" valueType="num">
                                      <p:cBhvr>
                                        <p:cTn id="49" dur="1000" fill="hold"/>
                                        <p:tgtEl>
                                          <p:spTgt spid="11">
                                            <p:txEl>
                                              <p:pRg st="6" end="6"/>
                                            </p:txEl>
                                          </p:spTgt>
                                        </p:tgtEl>
                                        <p:attrNameLst>
                                          <p:attrName>ppt_y</p:attrName>
                                        </p:attrNameLst>
                                      </p:cBhvr>
                                      <p:tavLst>
                                        <p:tav tm="0">
                                          <p:val>
                                            <p:strVal val="#ppt_y+.1"/>
                                          </p:val>
                                        </p:tav>
                                        <p:tav tm="100000">
                                          <p:val>
                                            <p:strVal val="#ppt_y"/>
                                          </p:val>
                                        </p:tav>
                                      </p:tavLst>
                                    </p:anim>
                                  </p:childTnLst>
                                </p:cTn>
                              </p:par>
                              <p:par>
                                <p:cTn id="50" presetID="42" presetClass="entr" presetSubtype="0" fill="hold" nodeType="withEffect">
                                  <p:stCondLst>
                                    <p:cond delay="0"/>
                                  </p:stCondLst>
                                  <p:childTnLst>
                                    <p:set>
                                      <p:cBhvr>
                                        <p:cTn id="51" dur="1" fill="hold">
                                          <p:stCondLst>
                                            <p:cond delay="0"/>
                                          </p:stCondLst>
                                        </p:cTn>
                                        <p:tgtEl>
                                          <p:spTgt spid="11">
                                            <p:txEl>
                                              <p:pRg st="7" end="7"/>
                                            </p:txEl>
                                          </p:spTgt>
                                        </p:tgtEl>
                                        <p:attrNameLst>
                                          <p:attrName>style.visibility</p:attrName>
                                        </p:attrNameLst>
                                      </p:cBhvr>
                                      <p:to>
                                        <p:strVal val="visible"/>
                                      </p:to>
                                    </p:set>
                                    <p:animEffect transition="in" filter="fade">
                                      <p:cBhvr>
                                        <p:cTn id="52" dur="1000"/>
                                        <p:tgtEl>
                                          <p:spTgt spid="11">
                                            <p:txEl>
                                              <p:pRg st="7" end="7"/>
                                            </p:txEl>
                                          </p:spTgt>
                                        </p:tgtEl>
                                      </p:cBhvr>
                                    </p:animEffect>
                                    <p:anim calcmode="lin" valueType="num">
                                      <p:cBhvr>
                                        <p:cTn id="53" dur="1000" fill="hold"/>
                                        <p:tgtEl>
                                          <p:spTgt spid="11">
                                            <p:txEl>
                                              <p:pRg st="7" end="7"/>
                                            </p:txEl>
                                          </p:spTgt>
                                        </p:tgtEl>
                                        <p:attrNameLst>
                                          <p:attrName>ppt_x</p:attrName>
                                        </p:attrNameLst>
                                      </p:cBhvr>
                                      <p:tavLst>
                                        <p:tav tm="0">
                                          <p:val>
                                            <p:strVal val="#ppt_x"/>
                                          </p:val>
                                        </p:tav>
                                        <p:tav tm="100000">
                                          <p:val>
                                            <p:strVal val="#ppt_x"/>
                                          </p:val>
                                        </p:tav>
                                      </p:tavLst>
                                    </p:anim>
                                    <p:anim calcmode="lin" valueType="num">
                                      <p:cBhvr>
                                        <p:cTn id="54" dur="1000" fill="hold"/>
                                        <p:tgtEl>
                                          <p:spTgt spid="11">
                                            <p:txEl>
                                              <p:pRg st="7" end="7"/>
                                            </p:txEl>
                                          </p:spTgt>
                                        </p:tgtEl>
                                        <p:attrNameLst>
                                          <p:attrName>ppt_y</p:attrName>
                                        </p:attrNameLst>
                                      </p:cBhvr>
                                      <p:tavLst>
                                        <p:tav tm="0">
                                          <p:val>
                                            <p:strVal val="#ppt_y+.1"/>
                                          </p:val>
                                        </p:tav>
                                        <p:tav tm="100000">
                                          <p:val>
                                            <p:strVal val="#ppt_y"/>
                                          </p:val>
                                        </p:tav>
                                      </p:tavLst>
                                    </p:anim>
                                  </p:childTnLst>
                                </p:cTn>
                              </p:par>
                              <p:par>
                                <p:cTn id="55" presetID="42" presetClass="entr" presetSubtype="0" fill="hold" nodeType="withEffect">
                                  <p:stCondLst>
                                    <p:cond delay="0"/>
                                  </p:stCondLst>
                                  <p:childTnLst>
                                    <p:set>
                                      <p:cBhvr>
                                        <p:cTn id="56" dur="1" fill="hold">
                                          <p:stCondLst>
                                            <p:cond delay="0"/>
                                          </p:stCondLst>
                                        </p:cTn>
                                        <p:tgtEl>
                                          <p:spTgt spid="10"/>
                                        </p:tgtEl>
                                        <p:attrNameLst>
                                          <p:attrName>style.visibility</p:attrName>
                                        </p:attrNameLst>
                                      </p:cBhvr>
                                      <p:to>
                                        <p:strVal val="visible"/>
                                      </p:to>
                                    </p:set>
                                    <p:animEffect transition="in" filter="fade">
                                      <p:cBhvr>
                                        <p:cTn id="57" dur="1000"/>
                                        <p:tgtEl>
                                          <p:spTgt spid="10"/>
                                        </p:tgtEl>
                                      </p:cBhvr>
                                    </p:animEffect>
                                    <p:anim calcmode="lin" valueType="num">
                                      <p:cBhvr>
                                        <p:cTn id="58" dur="1000" fill="hold"/>
                                        <p:tgtEl>
                                          <p:spTgt spid="10"/>
                                        </p:tgtEl>
                                        <p:attrNameLst>
                                          <p:attrName>ppt_x</p:attrName>
                                        </p:attrNameLst>
                                      </p:cBhvr>
                                      <p:tavLst>
                                        <p:tav tm="0">
                                          <p:val>
                                            <p:strVal val="#ppt_x"/>
                                          </p:val>
                                        </p:tav>
                                        <p:tav tm="100000">
                                          <p:val>
                                            <p:strVal val="#ppt_x"/>
                                          </p:val>
                                        </p:tav>
                                      </p:tavLst>
                                    </p:anim>
                                    <p:anim calcmode="lin" valueType="num">
                                      <p:cBhvr>
                                        <p:cTn id="59"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60" fill="hold">
                      <p:stCondLst>
                        <p:cond delay="indefinite"/>
                      </p:stCondLst>
                      <p:childTnLst>
                        <p:par>
                          <p:cTn id="61" fill="hold">
                            <p:stCondLst>
                              <p:cond delay="0"/>
                            </p:stCondLst>
                            <p:childTnLst>
                              <p:par>
                                <p:cTn id="62" presetID="10" presetClass="entr" presetSubtype="0" fill="hold" nodeType="clickEffect">
                                  <p:stCondLst>
                                    <p:cond delay="0"/>
                                  </p:stCondLst>
                                  <p:childTnLst>
                                    <p:set>
                                      <p:cBhvr>
                                        <p:cTn id="63" dur="1" fill="hold">
                                          <p:stCondLst>
                                            <p:cond delay="0"/>
                                          </p:stCondLst>
                                        </p:cTn>
                                        <p:tgtEl>
                                          <p:spTgt spid="11">
                                            <p:txEl>
                                              <p:pRg st="8" end="8"/>
                                            </p:txEl>
                                          </p:spTgt>
                                        </p:tgtEl>
                                        <p:attrNameLst>
                                          <p:attrName>style.visibility</p:attrName>
                                        </p:attrNameLst>
                                      </p:cBhvr>
                                      <p:to>
                                        <p:strVal val="visible"/>
                                      </p:to>
                                    </p:set>
                                    <p:animEffect transition="in" filter="fade">
                                      <p:cBhvr>
                                        <p:cTn id="64" dur="500"/>
                                        <p:tgtEl>
                                          <p:spTgt spid="11">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Espace réservé du texte 2"/>
          <p:cNvSpPr>
            <a:spLocks noGrp="1"/>
          </p:cNvSpPr>
          <p:nvPr>
            <p:custDataLst>
              <p:tags r:id="rId1"/>
            </p:custDataLst>
          </p:nvPr>
        </p:nvSpPr>
        <p:spPr bwMode="auto">
          <a:xfrm>
            <a:off x="539552" y="1071546"/>
            <a:ext cx="8395818" cy="5572164"/>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lr>
                <a:schemeClr val="tx2"/>
              </a:buClr>
              <a:buSzPct val="90000"/>
              <a:buFont typeface="Wingdings" pitchFamily="2" charset="2"/>
              <a:buChar char="n"/>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tx2"/>
              </a:buClr>
              <a:buChar char="–"/>
              <a:defRPr sz="3200">
                <a:solidFill>
                  <a:schemeClr val="tx1"/>
                </a:solidFill>
                <a:latin typeface="+mn-lt"/>
              </a:defRPr>
            </a:lvl2pPr>
            <a:lvl3pPr marL="1143000" indent="-228600" algn="l" rtl="0" eaLnBrk="1" fontAlgn="base" hangingPunct="1">
              <a:spcBef>
                <a:spcPct val="20000"/>
              </a:spcBef>
              <a:spcAft>
                <a:spcPct val="0"/>
              </a:spcAft>
              <a:buClr>
                <a:schemeClr val="tx2"/>
              </a:buClr>
              <a:buSzPct val="75000"/>
              <a:buFont typeface="Wingdings" pitchFamily="2" charset="2"/>
              <a:buChar char="v"/>
              <a:defRPr sz="3200">
                <a:solidFill>
                  <a:schemeClr val="tx1"/>
                </a:solidFill>
                <a:latin typeface="+mn-lt"/>
              </a:defRPr>
            </a:lvl3pPr>
            <a:lvl4pPr marL="1600200" indent="-228600" algn="l" rtl="0" eaLnBrk="1" fontAlgn="base" hangingPunct="1">
              <a:spcBef>
                <a:spcPct val="20000"/>
              </a:spcBef>
              <a:spcAft>
                <a:spcPct val="0"/>
              </a:spcAft>
              <a:buClr>
                <a:schemeClr val="tx2"/>
              </a:buClr>
              <a:buChar char="–"/>
              <a:defRPr sz="3200">
                <a:solidFill>
                  <a:schemeClr val="tx1"/>
                </a:solidFill>
                <a:latin typeface="+mn-lt"/>
              </a:defRPr>
            </a:lvl4pPr>
            <a:lvl5pPr marL="2057400" indent="-228600" algn="l" rtl="0" eaLnBrk="1" fontAlgn="base" hangingPunct="1">
              <a:spcBef>
                <a:spcPct val="20000"/>
              </a:spcBef>
              <a:spcAft>
                <a:spcPct val="0"/>
              </a:spcAft>
              <a:buClr>
                <a:schemeClr val="tx2"/>
              </a:buClr>
              <a:buChar char="–"/>
              <a:defRPr sz="3200">
                <a:solidFill>
                  <a:schemeClr val="tx1"/>
                </a:solidFill>
                <a:latin typeface="+mn-lt"/>
              </a:defRPr>
            </a:lvl5pPr>
            <a:lvl6pPr marL="2514600" indent="-228600" algn="l" rtl="0" eaLnBrk="1" fontAlgn="base" hangingPunct="1">
              <a:spcBef>
                <a:spcPct val="20000"/>
              </a:spcBef>
              <a:spcAft>
                <a:spcPct val="0"/>
              </a:spcAft>
              <a:buClr>
                <a:schemeClr val="tx2"/>
              </a:buClr>
              <a:buChar char="–"/>
              <a:defRPr sz="3200">
                <a:solidFill>
                  <a:schemeClr val="tx1"/>
                </a:solidFill>
                <a:latin typeface="+mn-lt"/>
              </a:defRPr>
            </a:lvl6pPr>
            <a:lvl7pPr marL="2971800" indent="-228600" algn="l" rtl="0" eaLnBrk="1" fontAlgn="base" hangingPunct="1">
              <a:spcBef>
                <a:spcPct val="20000"/>
              </a:spcBef>
              <a:spcAft>
                <a:spcPct val="0"/>
              </a:spcAft>
              <a:buClr>
                <a:schemeClr val="tx2"/>
              </a:buClr>
              <a:buChar char="–"/>
              <a:defRPr sz="3200">
                <a:solidFill>
                  <a:schemeClr val="tx1"/>
                </a:solidFill>
                <a:latin typeface="+mn-lt"/>
              </a:defRPr>
            </a:lvl7pPr>
            <a:lvl8pPr marL="3429000" indent="-228600" algn="l" rtl="0" eaLnBrk="1" fontAlgn="base" hangingPunct="1">
              <a:spcBef>
                <a:spcPct val="20000"/>
              </a:spcBef>
              <a:spcAft>
                <a:spcPct val="0"/>
              </a:spcAft>
              <a:buClr>
                <a:schemeClr val="tx2"/>
              </a:buClr>
              <a:buChar char="–"/>
              <a:defRPr sz="3200">
                <a:solidFill>
                  <a:schemeClr val="tx1"/>
                </a:solidFill>
                <a:latin typeface="+mn-lt"/>
              </a:defRPr>
            </a:lvl8pPr>
            <a:lvl9pPr marL="3886200" indent="-228600" algn="l" rtl="0" eaLnBrk="1" fontAlgn="base" hangingPunct="1">
              <a:spcBef>
                <a:spcPct val="20000"/>
              </a:spcBef>
              <a:spcAft>
                <a:spcPct val="0"/>
              </a:spcAft>
              <a:buClr>
                <a:schemeClr val="tx2"/>
              </a:buClr>
              <a:buChar char="–"/>
              <a:defRPr sz="3200">
                <a:solidFill>
                  <a:schemeClr val="tx1"/>
                </a:solidFill>
                <a:latin typeface="+mn-lt"/>
              </a:defRPr>
            </a:lvl9pPr>
          </a:lstStyle>
          <a:p>
            <a:pPr>
              <a:buClr>
                <a:schemeClr val="bg2">
                  <a:lumMod val="40000"/>
                  <a:lumOff val="60000"/>
                </a:schemeClr>
              </a:buClr>
              <a:buNone/>
            </a:pPr>
            <a:endParaRPr lang="fr-FR" sz="2400" dirty="0">
              <a:effectLst>
                <a:outerShdw blurRad="38100" dist="38100" dir="2700000" algn="tl">
                  <a:srgbClr val="000000">
                    <a:alpha val="43137"/>
                  </a:srgbClr>
                </a:outerShdw>
              </a:effectLst>
              <a:latin typeface="Arial" pitchFamily="34" charset="0"/>
              <a:cs typeface="Arial" pitchFamily="34" charset="0"/>
            </a:endParaRPr>
          </a:p>
          <a:p>
            <a:pPr>
              <a:lnSpc>
                <a:spcPct val="90000"/>
              </a:lnSpc>
              <a:spcBef>
                <a:spcPts val="0"/>
              </a:spcBef>
              <a:buClr>
                <a:schemeClr val="bg2">
                  <a:lumMod val="40000"/>
                  <a:lumOff val="60000"/>
                </a:schemeClr>
              </a:buClr>
            </a:pPr>
            <a:endParaRPr lang="fr-FR" sz="2400" dirty="0">
              <a:effectLst>
                <a:outerShdw blurRad="38100" dist="38100" dir="2700000" algn="tl">
                  <a:srgbClr val="000000">
                    <a:alpha val="43137"/>
                  </a:srgbClr>
                </a:outerShdw>
              </a:effectLst>
              <a:latin typeface="Arial" pitchFamily="34" charset="0"/>
              <a:cs typeface="Arial" pitchFamily="34" charset="0"/>
            </a:endParaRPr>
          </a:p>
          <a:p>
            <a:pPr>
              <a:lnSpc>
                <a:spcPct val="90000"/>
              </a:lnSpc>
              <a:spcBef>
                <a:spcPts val="0"/>
              </a:spcBef>
              <a:buClr>
                <a:schemeClr val="bg2">
                  <a:lumMod val="40000"/>
                  <a:lumOff val="60000"/>
                </a:schemeClr>
              </a:buClr>
            </a:pPr>
            <a:r>
              <a:rPr lang="fr-FR" sz="2400" dirty="0">
                <a:effectLst>
                  <a:outerShdw blurRad="38100" dist="38100" dir="2700000" algn="tl">
                    <a:srgbClr val="000000">
                      <a:alpha val="43137"/>
                    </a:srgbClr>
                  </a:outerShdw>
                </a:effectLst>
                <a:latin typeface="Arial" pitchFamily="34" charset="0"/>
                <a:cs typeface="Arial" pitchFamily="34" charset="0"/>
              </a:rPr>
              <a:t>Avec données brutes</a:t>
            </a:r>
          </a:p>
          <a:p>
            <a:pPr>
              <a:lnSpc>
                <a:spcPct val="90000"/>
              </a:lnSpc>
              <a:spcBef>
                <a:spcPts val="1800"/>
              </a:spcBef>
              <a:spcAft>
                <a:spcPts val="1200"/>
              </a:spcAft>
              <a:buClr>
                <a:schemeClr val="bg2">
                  <a:lumMod val="40000"/>
                  <a:lumOff val="60000"/>
                </a:schemeClr>
              </a:buClr>
              <a:buNone/>
            </a:pPr>
            <a:r>
              <a:rPr lang="fr-FR" sz="2000" dirty="0">
                <a:effectLst>
                  <a:outerShdw blurRad="38100" dist="38100" dir="2700000" algn="tl">
                    <a:srgbClr val="000000">
                      <a:alpha val="43137"/>
                    </a:srgbClr>
                  </a:outerShdw>
                </a:effectLst>
                <a:latin typeface="Arial" pitchFamily="34" charset="0"/>
                <a:cs typeface="Arial" pitchFamily="34" charset="0"/>
              </a:rPr>
              <a:t>      Nombre d’enfants désiré chez 10 cas: 0  4  1  2  3  4   4  1  2  4</a:t>
            </a:r>
          </a:p>
          <a:p>
            <a:pPr>
              <a:lnSpc>
                <a:spcPct val="90000"/>
              </a:lnSpc>
              <a:spcBef>
                <a:spcPts val="600"/>
              </a:spcBef>
              <a:spcAft>
                <a:spcPts val="1200"/>
              </a:spcAft>
              <a:buClr>
                <a:schemeClr val="bg2">
                  <a:lumMod val="40000"/>
                  <a:lumOff val="60000"/>
                </a:schemeClr>
              </a:buClr>
              <a:buNone/>
            </a:pPr>
            <a:r>
              <a:rPr lang="fr-FR" sz="2000" dirty="0">
                <a:effectLst>
                  <a:outerShdw blurRad="38100" dist="38100" dir="2700000" algn="tl">
                    <a:srgbClr val="000000">
                      <a:alpha val="43137"/>
                    </a:srgbClr>
                  </a:outerShdw>
                </a:effectLst>
                <a:latin typeface="Arial" pitchFamily="34" charset="0"/>
                <a:cs typeface="Arial" pitchFamily="34" charset="0"/>
              </a:rPr>
              <a:t>	X = (0+4+1+2+3+4+4+1+2+4) / 10 = </a:t>
            </a:r>
            <a:r>
              <a:rPr lang="fr-FR" sz="2000" dirty="0">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rPr>
              <a:t>2,5 </a:t>
            </a:r>
            <a:r>
              <a:rPr lang="fr-FR" sz="2000" dirty="0">
                <a:effectLst>
                  <a:outerShdw blurRad="38100" dist="38100" dir="2700000" algn="tl">
                    <a:srgbClr val="000000">
                      <a:alpha val="43137"/>
                    </a:srgbClr>
                  </a:outerShdw>
                </a:effectLst>
                <a:latin typeface="Arial" pitchFamily="34" charset="0"/>
                <a:cs typeface="Arial" pitchFamily="34" charset="0"/>
              </a:rPr>
              <a:t>enfants par femme</a:t>
            </a:r>
          </a:p>
          <a:p>
            <a:pPr>
              <a:lnSpc>
                <a:spcPct val="90000"/>
              </a:lnSpc>
              <a:spcBef>
                <a:spcPts val="1200"/>
              </a:spcBef>
              <a:buClr>
                <a:schemeClr val="bg2">
                  <a:lumMod val="40000"/>
                  <a:lumOff val="60000"/>
                </a:schemeClr>
              </a:buClr>
            </a:pPr>
            <a:r>
              <a:rPr lang="fr-FR" sz="2400" dirty="0">
                <a:effectLst>
                  <a:outerShdw blurRad="38100" dist="38100" dir="2700000" algn="tl">
                    <a:srgbClr val="000000">
                      <a:alpha val="43137"/>
                    </a:srgbClr>
                  </a:outerShdw>
                </a:effectLst>
                <a:latin typeface="Arial" pitchFamily="34" charset="0"/>
                <a:cs typeface="Arial" pitchFamily="34" charset="0"/>
              </a:rPr>
              <a:t>Avec données agrégées (fréquences simples)</a:t>
            </a:r>
          </a:p>
          <a:p>
            <a:pPr>
              <a:lnSpc>
                <a:spcPct val="90000"/>
              </a:lnSpc>
              <a:spcBef>
                <a:spcPts val="1800"/>
              </a:spcBef>
              <a:buClr>
                <a:schemeClr val="bg2">
                  <a:lumMod val="40000"/>
                  <a:lumOff val="60000"/>
                </a:schemeClr>
              </a:buClr>
            </a:pPr>
            <a:endParaRPr lang="fr-FR" sz="2400" dirty="0">
              <a:effectLst>
                <a:outerShdw blurRad="38100" dist="38100" dir="2700000" algn="tl">
                  <a:srgbClr val="000000">
                    <a:alpha val="43137"/>
                  </a:srgbClr>
                </a:outerShdw>
              </a:effectLst>
              <a:latin typeface="Arial" pitchFamily="34" charset="0"/>
              <a:cs typeface="Arial" pitchFamily="34" charset="0"/>
            </a:endParaRPr>
          </a:p>
          <a:p>
            <a:pPr>
              <a:lnSpc>
                <a:spcPct val="90000"/>
              </a:lnSpc>
              <a:spcBef>
                <a:spcPts val="1800"/>
              </a:spcBef>
              <a:buClr>
                <a:schemeClr val="bg2">
                  <a:lumMod val="40000"/>
                  <a:lumOff val="60000"/>
                </a:schemeClr>
              </a:buClr>
            </a:pPr>
            <a:endParaRPr lang="fr-FR" sz="2400" dirty="0">
              <a:effectLst>
                <a:outerShdw blurRad="38100" dist="38100" dir="2700000" algn="tl">
                  <a:srgbClr val="000000">
                    <a:alpha val="43137"/>
                  </a:srgbClr>
                </a:outerShdw>
              </a:effectLst>
              <a:latin typeface="Arial" pitchFamily="34" charset="0"/>
              <a:cs typeface="Arial" pitchFamily="34" charset="0"/>
            </a:endParaRPr>
          </a:p>
          <a:p>
            <a:pPr>
              <a:lnSpc>
                <a:spcPct val="90000"/>
              </a:lnSpc>
              <a:spcBef>
                <a:spcPts val="1800"/>
              </a:spcBef>
              <a:buClr>
                <a:schemeClr val="bg2">
                  <a:lumMod val="40000"/>
                  <a:lumOff val="60000"/>
                </a:schemeClr>
              </a:buClr>
            </a:pPr>
            <a:endParaRPr lang="fr-FR" sz="2400" dirty="0">
              <a:effectLst>
                <a:outerShdw blurRad="38100" dist="38100" dir="2700000" algn="tl">
                  <a:srgbClr val="000000">
                    <a:alpha val="43137"/>
                  </a:srgbClr>
                </a:outerShdw>
              </a:effectLst>
              <a:latin typeface="Arial" pitchFamily="34" charset="0"/>
              <a:cs typeface="Arial" pitchFamily="34" charset="0"/>
            </a:endParaRPr>
          </a:p>
          <a:p>
            <a:pPr>
              <a:spcBef>
                <a:spcPts val="1200"/>
              </a:spcBef>
              <a:spcAft>
                <a:spcPts val="1200"/>
              </a:spcAft>
              <a:buClr>
                <a:schemeClr val="bg2">
                  <a:lumMod val="40000"/>
                  <a:lumOff val="60000"/>
                </a:schemeClr>
              </a:buClr>
              <a:buNone/>
            </a:pPr>
            <a:endParaRPr lang="fr-FR" sz="2600" dirty="0">
              <a:effectLst>
                <a:outerShdw blurRad="38100" dist="38100" dir="2700000" algn="tl">
                  <a:srgbClr val="000000">
                    <a:alpha val="43137"/>
                  </a:srgbClr>
                </a:outerShdw>
              </a:effectLst>
              <a:latin typeface="Arial" pitchFamily="34" charset="0"/>
              <a:cs typeface="Arial" pitchFamily="34" charset="0"/>
            </a:endParaRPr>
          </a:p>
        </p:txBody>
      </p:sp>
      <p:sp>
        <p:nvSpPr>
          <p:cNvPr id="13" name="Espace réservé de la date 12"/>
          <p:cNvSpPr>
            <a:spLocks noGrp="1"/>
          </p:cNvSpPr>
          <p:nvPr>
            <p:ph type="dt" sz="half" idx="10"/>
            <p:custDataLst>
              <p:tags r:id="rId2"/>
            </p:custDataLst>
          </p:nvPr>
        </p:nvSpPr>
        <p:spPr/>
        <p:txBody>
          <a:bodyPr/>
          <a:lstStyle/>
          <a:p>
            <a:fld id="{BA57851D-00ED-44C3-A403-D5689D22BA00}" type="datetime10">
              <a:rPr lang="fr-FR" smtClean="0"/>
              <a:t>06:39</a:t>
            </a:fld>
            <a:endParaRPr lang="fr-FR" dirty="0"/>
          </a:p>
        </p:txBody>
      </p:sp>
      <p:sp>
        <p:nvSpPr>
          <p:cNvPr id="1287170" name="Rectangle 2"/>
          <p:cNvSpPr>
            <a:spLocks noGrp="1" noChangeArrowheads="1"/>
          </p:cNvSpPr>
          <p:nvPr>
            <p:ph type="ctrTitle"/>
            <p:custDataLst>
              <p:tags r:id="rId3"/>
            </p:custDataLst>
          </p:nvPr>
        </p:nvSpPr>
        <p:spPr>
          <a:xfrm>
            <a:off x="0" y="669408"/>
            <a:ext cx="9144000" cy="428628"/>
          </a:xfrm>
          <a:noFill/>
          <a:ln/>
          <a:effectLst>
            <a:outerShdw dist="50800" sx="99000" sy="99000" algn="ctr" rotWithShape="0">
              <a:srgbClr val="000000"/>
            </a:outerShdw>
          </a:effectLst>
          <a:scene3d>
            <a:camera prst="orthographicFront"/>
            <a:lightRig rig="freezing" dir="t">
              <a:rot lat="0" lon="0" rev="5640000"/>
            </a:lightRig>
          </a:scene3d>
          <a:sp3d/>
        </p:spPr>
        <p:txBody>
          <a:bodyPr>
            <a:noAutofit/>
            <a:scene3d>
              <a:camera prst="orthographicFront"/>
              <a:lightRig rig="freezing" dir="t">
                <a:rot lat="0" lon="0" rev="5640000"/>
              </a:lightRig>
            </a:scene3d>
            <a:flatTx/>
          </a:bodyPr>
          <a:lstStyle/>
          <a:p>
            <a:pPr algn="ctr"/>
            <a:r>
              <a:rPr lang="fr-CA" sz="3600" b="0" spc="-150" dirty="0">
                <a:effectLst>
                  <a:outerShdw blurRad="673100" dist="25400" dir="5400000" algn="tl" rotWithShape="0">
                    <a:srgbClr val="000000">
                      <a:alpha val="43000"/>
                    </a:srgbClr>
                  </a:outerShdw>
                </a:effectLst>
              </a:rPr>
              <a:t>La moyenne</a:t>
            </a:r>
          </a:p>
        </p:txBody>
      </p:sp>
      <p:sp>
        <p:nvSpPr>
          <p:cNvPr id="9" name="Rectangle 8"/>
          <p:cNvSpPr/>
          <p:nvPr>
            <p:custDataLst>
              <p:tags r:id="rId4"/>
            </p:custDataLst>
          </p:nvPr>
        </p:nvSpPr>
        <p:spPr>
          <a:xfrm>
            <a:off x="0" y="1234061"/>
            <a:ext cx="9144000" cy="553998"/>
          </a:xfrm>
          <a:prstGeom prst="rect">
            <a:avLst/>
          </a:prstGeom>
        </p:spPr>
        <p:txBody>
          <a:bodyPr wrap="square">
            <a:spAutoFit/>
          </a:bodyPr>
          <a:lstStyle/>
          <a:p>
            <a:pPr algn="ctr">
              <a:spcBef>
                <a:spcPts val="2400"/>
              </a:spcBef>
              <a:buClr>
                <a:schemeClr val="bg2">
                  <a:lumMod val="40000"/>
                  <a:lumOff val="60000"/>
                </a:schemeClr>
              </a:buClr>
              <a:buNone/>
            </a:pPr>
            <a:r>
              <a:rPr lang="fr-CA" sz="3000" dirty="0">
                <a:solidFill>
                  <a:schemeClr val="accent3">
                    <a:lumMod val="60000"/>
                    <a:lumOff val="40000"/>
                  </a:schemeClr>
                </a:solidFill>
                <a:effectLst>
                  <a:outerShdw blurRad="38100" dist="38100" dir="2700000" algn="tl">
                    <a:srgbClr val="000000">
                      <a:alpha val="43137"/>
                    </a:srgbClr>
                  </a:outerShdw>
                </a:effectLst>
                <a:latin typeface="+mj-lt"/>
                <a:cs typeface="Arial" pitchFamily="34" charset="0"/>
              </a:rPr>
              <a:t>Exemples</a:t>
            </a:r>
          </a:p>
        </p:txBody>
      </p:sp>
      <p:graphicFrame>
        <p:nvGraphicFramePr>
          <p:cNvPr id="2" name="Tableau 1"/>
          <p:cNvGraphicFramePr>
            <a:graphicFrameLocks noGrp="1"/>
          </p:cNvGraphicFramePr>
          <p:nvPr>
            <p:custDataLst>
              <p:tags r:id="rId5"/>
            </p:custDataLst>
            <p:extLst>
              <p:ext uri="{D42A27DB-BD31-4B8C-83A1-F6EECF244321}">
                <p14:modId xmlns:p14="http://schemas.microsoft.com/office/powerpoint/2010/main" val="2958358281"/>
              </p:ext>
            </p:extLst>
          </p:nvPr>
        </p:nvGraphicFramePr>
        <p:xfrm>
          <a:off x="785785" y="3878515"/>
          <a:ext cx="4434287" cy="2413635"/>
        </p:xfrm>
        <a:graphic>
          <a:graphicData uri="http://schemas.openxmlformats.org/drawingml/2006/table">
            <a:tbl>
              <a:tblPr/>
              <a:tblGrid>
                <a:gridCol w="2573811">
                  <a:extLst>
                    <a:ext uri="{9D8B030D-6E8A-4147-A177-3AD203B41FA5}">
                      <a16:colId xmlns:a16="http://schemas.microsoft.com/office/drawing/2014/main" val="20000"/>
                    </a:ext>
                  </a:extLst>
                </a:gridCol>
                <a:gridCol w="1860476">
                  <a:extLst>
                    <a:ext uri="{9D8B030D-6E8A-4147-A177-3AD203B41FA5}">
                      <a16:colId xmlns:a16="http://schemas.microsoft.com/office/drawing/2014/main" val="20001"/>
                    </a:ext>
                  </a:extLst>
                </a:gridCol>
              </a:tblGrid>
              <a:tr h="200025">
                <a:tc>
                  <a:txBody>
                    <a:bodyPr/>
                    <a:lstStyle/>
                    <a:p>
                      <a:pPr algn="l" fontAlgn="b"/>
                      <a:r>
                        <a:rPr lang="fr-CA" sz="2200" b="1" i="0" u="none" strike="noStrike" dirty="0" err="1">
                          <a:solidFill>
                            <a:schemeClr val="tx1"/>
                          </a:solidFill>
                          <a:effectLst>
                            <a:outerShdw blurRad="38100" dist="38100" dir="2700000" algn="tl">
                              <a:srgbClr val="000000">
                                <a:alpha val="43137"/>
                              </a:srgbClr>
                            </a:outerShdw>
                          </a:effectLst>
                          <a:latin typeface="Arial"/>
                        </a:rPr>
                        <a:t>Nbre</a:t>
                      </a:r>
                      <a:r>
                        <a:rPr lang="fr-CA" sz="2200" b="1" i="0" u="none" strike="noStrike" dirty="0">
                          <a:solidFill>
                            <a:schemeClr val="tx1"/>
                          </a:solidFill>
                          <a:effectLst>
                            <a:outerShdw blurRad="38100" dist="38100" dir="2700000" algn="tl">
                              <a:srgbClr val="000000">
                                <a:alpha val="43137"/>
                              </a:srgbClr>
                            </a:outerShdw>
                          </a:effectLst>
                          <a:latin typeface="Arial"/>
                        </a:rPr>
                        <a:t> d'enfants </a:t>
                      </a:r>
                      <a:r>
                        <a:rPr lang="fr-FR" sz="2200" b="1" dirty="0">
                          <a:solidFill>
                            <a:schemeClr val="tx1"/>
                          </a:solidFill>
                          <a:effectLst>
                            <a:outerShdw blurRad="38100" dist="38100" dir="2700000" algn="tl">
                              <a:srgbClr val="000000">
                                <a:alpha val="43137"/>
                              </a:srgbClr>
                            </a:outerShdw>
                          </a:effectLst>
                          <a:latin typeface="Arial" pitchFamily="34" charset="0"/>
                          <a:cs typeface="Arial" pitchFamily="34" charset="0"/>
                        </a:rPr>
                        <a:t>X</a:t>
                      </a:r>
                      <a:r>
                        <a:rPr lang="fr-FR" sz="2200" b="1" baseline="-25000" dirty="0">
                          <a:solidFill>
                            <a:schemeClr val="tx1"/>
                          </a:solidFill>
                          <a:effectLst>
                            <a:outerShdw blurRad="38100" dist="38100" dir="2700000" algn="tl">
                              <a:srgbClr val="000000">
                                <a:alpha val="43137"/>
                              </a:srgbClr>
                            </a:outerShdw>
                          </a:effectLst>
                          <a:latin typeface="Arial" pitchFamily="34" charset="0"/>
                          <a:cs typeface="Arial" pitchFamily="34" charset="0"/>
                        </a:rPr>
                        <a:t>i</a:t>
                      </a:r>
                      <a:endParaRPr lang="fr-CA" sz="2200" b="1" i="0" u="none" strike="noStrike" dirty="0">
                        <a:solidFill>
                          <a:schemeClr val="tx1"/>
                        </a:solidFill>
                        <a:effectLst>
                          <a:outerShdw blurRad="38100" dist="38100" dir="2700000" algn="tl">
                            <a:srgbClr val="000000">
                              <a:alpha val="43137"/>
                            </a:srgbClr>
                          </a:outerShdw>
                        </a:effectLst>
                        <a:latin typeface="Arial"/>
                      </a:endParaRP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fr-CA" sz="2200" b="1" i="0" u="none" strike="noStrike" dirty="0">
                          <a:solidFill>
                            <a:schemeClr val="tx1"/>
                          </a:solidFill>
                          <a:effectLst>
                            <a:outerShdw blurRad="38100" dist="38100" dir="2700000" algn="tl">
                              <a:srgbClr val="000000">
                                <a:alpha val="43137"/>
                              </a:srgbClr>
                            </a:outerShdw>
                          </a:effectLst>
                          <a:latin typeface="Arial"/>
                        </a:rPr>
                        <a:t>Fréquences f</a:t>
                      </a:r>
                      <a:r>
                        <a:rPr lang="fr-FR" sz="2200" b="1" baseline="-25000" dirty="0">
                          <a:solidFill>
                            <a:schemeClr val="tx1"/>
                          </a:solidFill>
                          <a:effectLst>
                            <a:outerShdw blurRad="38100" dist="38100" dir="2700000" algn="tl">
                              <a:srgbClr val="000000">
                                <a:alpha val="43137"/>
                              </a:srgbClr>
                            </a:outerShdw>
                          </a:effectLst>
                          <a:latin typeface="Arial" pitchFamily="34" charset="0"/>
                          <a:cs typeface="Arial" pitchFamily="34" charset="0"/>
                        </a:rPr>
                        <a:t>i</a:t>
                      </a:r>
                      <a:endParaRPr lang="fr-CA" sz="2200" b="1" i="0" u="none" strike="noStrike" dirty="0">
                        <a:solidFill>
                          <a:schemeClr val="tx1"/>
                        </a:solidFill>
                        <a:effectLst>
                          <a:outerShdw blurRad="38100" dist="38100" dir="2700000" algn="tl">
                            <a:srgbClr val="000000">
                              <a:alpha val="43137"/>
                            </a:srgbClr>
                          </a:outerShdw>
                        </a:effectLst>
                        <a:latin typeface="Arial"/>
                      </a:endParaRP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200025">
                <a:tc>
                  <a:txBody>
                    <a:bodyPr/>
                    <a:lstStyle/>
                    <a:p>
                      <a:pPr algn="ctr" fontAlgn="b"/>
                      <a:r>
                        <a:rPr lang="fr-CA" sz="2200" b="0" i="0" u="none" strike="noStrike" dirty="0">
                          <a:solidFill>
                            <a:schemeClr val="tx1"/>
                          </a:solidFill>
                          <a:effectLst>
                            <a:outerShdw blurRad="38100" dist="38100" dir="2700000" algn="tl">
                              <a:srgbClr val="000000">
                                <a:alpha val="43137"/>
                              </a:srgbClr>
                            </a:outerShdw>
                          </a:effectLst>
                          <a:latin typeface="Arial"/>
                        </a:rPr>
                        <a:t>0</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fr-CA" sz="2200" b="0" i="0" u="none" strike="noStrike" dirty="0">
                          <a:solidFill>
                            <a:schemeClr val="tx1"/>
                          </a:solidFill>
                          <a:effectLst>
                            <a:outerShdw blurRad="38100" dist="38100" dir="2700000" algn="tl">
                              <a:srgbClr val="000000">
                                <a:alpha val="43137"/>
                              </a:srgbClr>
                            </a:outerShdw>
                          </a:effectLst>
                          <a:latin typeface="Arial"/>
                        </a:rPr>
                        <a:t>1</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200025">
                <a:tc>
                  <a:txBody>
                    <a:bodyPr/>
                    <a:lstStyle/>
                    <a:p>
                      <a:pPr algn="ctr" fontAlgn="b"/>
                      <a:r>
                        <a:rPr lang="fr-CA" sz="2200" b="0" i="0" u="none" strike="noStrike" dirty="0">
                          <a:solidFill>
                            <a:schemeClr val="tx1"/>
                          </a:solidFill>
                          <a:effectLst>
                            <a:outerShdw blurRad="38100" dist="38100" dir="2700000" algn="tl">
                              <a:srgbClr val="000000">
                                <a:alpha val="43137"/>
                              </a:srgbClr>
                            </a:outerShdw>
                          </a:effectLst>
                          <a:latin typeface="Arial"/>
                        </a:rPr>
                        <a:t>1</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fr-CA" sz="2200" b="0" i="0" u="none" strike="noStrike" dirty="0">
                          <a:solidFill>
                            <a:schemeClr val="tx1"/>
                          </a:solidFill>
                          <a:effectLst>
                            <a:outerShdw blurRad="38100" dist="38100" dir="2700000" algn="tl">
                              <a:srgbClr val="000000">
                                <a:alpha val="43137"/>
                              </a:srgbClr>
                            </a:outerShdw>
                          </a:effectLst>
                          <a:latin typeface="Arial"/>
                        </a:rPr>
                        <a:t>2</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200025">
                <a:tc>
                  <a:txBody>
                    <a:bodyPr/>
                    <a:lstStyle/>
                    <a:p>
                      <a:pPr algn="ctr" fontAlgn="b"/>
                      <a:r>
                        <a:rPr lang="fr-CA" sz="2200" b="0" i="0" u="none" strike="noStrike" dirty="0">
                          <a:solidFill>
                            <a:schemeClr val="tx1"/>
                          </a:solidFill>
                          <a:effectLst>
                            <a:outerShdw blurRad="38100" dist="38100" dir="2700000" algn="tl">
                              <a:srgbClr val="000000">
                                <a:alpha val="43137"/>
                              </a:srgbClr>
                            </a:outerShdw>
                          </a:effectLst>
                          <a:latin typeface="Arial"/>
                        </a:rPr>
                        <a:t>2</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fr-CA" sz="2200" b="0" i="0" u="none" strike="noStrike" dirty="0">
                          <a:solidFill>
                            <a:schemeClr val="tx1"/>
                          </a:solidFill>
                          <a:effectLst>
                            <a:outerShdw blurRad="38100" dist="38100" dir="2700000" algn="tl">
                              <a:srgbClr val="000000">
                                <a:alpha val="43137"/>
                              </a:srgbClr>
                            </a:outerShdw>
                          </a:effectLst>
                          <a:latin typeface="Arial"/>
                        </a:rPr>
                        <a:t>2</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200025">
                <a:tc>
                  <a:txBody>
                    <a:bodyPr/>
                    <a:lstStyle/>
                    <a:p>
                      <a:pPr algn="ctr" fontAlgn="b"/>
                      <a:r>
                        <a:rPr lang="fr-CA" sz="2200" b="0" i="0" u="none" strike="noStrike">
                          <a:solidFill>
                            <a:schemeClr val="tx1"/>
                          </a:solidFill>
                          <a:effectLst>
                            <a:outerShdw blurRad="38100" dist="38100" dir="2700000" algn="tl">
                              <a:srgbClr val="000000">
                                <a:alpha val="43137"/>
                              </a:srgbClr>
                            </a:outerShdw>
                          </a:effectLst>
                          <a:latin typeface="Arial"/>
                        </a:rPr>
                        <a:t>3</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fr-CA" sz="2200" b="0" i="0" u="none" strike="noStrike" dirty="0">
                          <a:solidFill>
                            <a:schemeClr val="tx1"/>
                          </a:solidFill>
                          <a:effectLst>
                            <a:outerShdw blurRad="38100" dist="38100" dir="2700000" algn="tl">
                              <a:srgbClr val="000000">
                                <a:alpha val="43137"/>
                              </a:srgbClr>
                            </a:outerShdw>
                          </a:effectLst>
                          <a:latin typeface="Arial"/>
                        </a:rPr>
                        <a:t>1</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4"/>
                  </a:ext>
                </a:extLst>
              </a:tr>
              <a:tr h="200025">
                <a:tc>
                  <a:txBody>
                    <a:bodyPr/>
                    <a:lstStyle/>
                    <a:p>
                      <a:pPr algn="ctr" fontAlgn="b"/>
                      <a:r>
                        <a:rPr lang="fr-CA" sz="2200" b="0" i="0" u="none" strike="noStrike">
                          <a:solidFill>
                            <a:schemeClr val="tx1"/>
                          </a:solidFill>
                          <a:effectLst>
                            <a:outerShdw blurRad="38100" dist="38100" dir="2700000" algn="tl">
                              <a:srgbClr val="000000">
                                <a:alpha val="43137"/>
                              </a:srgbClr>
                            </a:outerShdw>
                          </a:effectLst>
                          <a:latin typeface="Arial"/>
                        </a:rPr>
                        <a:t>4</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fr-CA" sz="2200" b="0" i="0" u="none" strike="noStrike" dirty="0">
                          <a:solidFill>
                            <a:schemeClr val="tx1"/>
                          </a:solidFill>
                          <a:effectLst>
                            <a:outerShdw blurRad="38100" dist="38100" dir="2700000" algn="tl">
                              <a:srgbClr val="000000">
                                <a:alpha val="43137"/>
                              </a:srgbClr>
                            </a:outerShdw>
                          </a:effectLst>
                          <a:latin typeface="Arial"/>
                        </a:rPr>
                        <a:t>4</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5"/>
                  </a:ext>
                </a:extLst>
              </a:tr>
              <a:tr h="200025">
                <a:tc>
                  <a:txBody>
                    <a:bodyPr/>
                    <a:lstStyle/>
                    <a:p>
                      <a:pPr algn="ctr" fontAlgn="b"/>
                      <a:r>
                        <a:rPr lang="fr-CA" sz="2200" b="0" i="0" u="none" strike="noStrike" dirty="0">
                          <a:solidFill>
                            <a:schemeClr val="tx1"/>
                          </a:solidFill>
                          <a:effectLst>
                            <a:outerShdw blurRad="38100" dist="38100" dir="2700000" algn="tl">
                              <a:srgbClr val="000000">
                                <a:alpha val="43137"/>
                              </a:srgbClr>
                            </a:outerShdw>
                          </a:effectLst>
                          <a:latin typeface="Arial"/>
                        </a:rPr>
                        <a:t>Total (n)</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fr-CA" sz="2200" b="1" i="0" u="sng" strike="noStrike" dirty="0">
                          <a:solidFill>
                            <a:schemeClr val="accent3">
                              <a:lumMod val="60000"/>
                              <a:lumOff val="40000"/>
                            </a:schemeClr>
                          </a:solidFill>
                          <a:effectLst>
                            <a:outerShdw blurRad="38100" dist="38100" dir="2700000" algn="tl">
                              <a:srgbClr val="000000">
                                <a:alpha val="43137"/>
                              </a:srgbClr>
                            </a:outerShdw>
                          </a:effectLst>
                          <a:latin typeface="Arial"/>
                        </a:rPr>
                        <a:t>10</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6"/>
                  </a:ext>
                </a:extLst>
              </a:tr>
            </a:tbl>
          </a:graphicData>
        </a:graphic>
      </p:graphicFrame>
      <p:graphicFrame>
        <p:nvGraphicFramePr>
          <p:cNvPr id="14" name="Tableau 13"/>
          <p:cNvGraphicFramePr>
            <a:graphicFrameLocks noGrp="1"/>
          </p:cNvGraphicFramePr>
          <p:nvPr>
            <p:custDataLst>
              <p:tags r:id="rId6"/>
            </p:custDataLst>
            <p:extLst>
              <p:ext uri="{D42A27DB-BD31-4B8C-83A1-F6EECF244321}">
                <p14:modId xmlns:p14="http://schemas.microsoft.com/office/powerpoint/2010/main" val="323257745"/>
              </p:ext>
            </p:extLst>
          </p:nvPr>
        </p:nvGraphicFramePr>
        <p:xfrm>
          <a:off x="5364088" y="3903236"/>
          <a:ext cx="792087" cy="2413635"/>
        </p:xfrm>
        <a:graphic>
          <a:graphicData uri="http://schemas.openxmlformats.org/drawingml/2006/table">
            <a:tbl>
              <a:tblPr/>
              <a:tblGrid>
                <a:gridCol w="792087">
                  <a:extLst>
                    <a:ext uri="{9D8B030D-6E8A-4147-A177-3AD203B41FA5}">
                      <a16:colId xmlns:a16="http://schemas.microsoft.com/office/drawing/2014/main" val="20000"/>
                    </a:ext>
                  </a:extLst>
                </a:gridCol>
              </a:tblGrid>
              <a:tr h="322709">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CA" sz="2200" b="1" i="0" u="none" strike="noStrike" dirty="0">
                          <a:solidFill>
                            <a:schemeClr val="tx1"/>
                          </a:solidFill>
                          <a:effectLst>
                            <a:outerShdw blurRad="38100" dist="38100" dir="2700000" algn="tl">
                              <a:srgbClr val="000000">
                                <a:alpha val="43137"/>
                              </a:srgbClr>
                            </a:outerShdw>
                          </a:effectLst>
                          <a:latin typeface="Arial"/>
                        </a:rPr>
                        <a:t> </a:t>
                      </a:r>
                      <a:r>
                        <a:rPr lang="fr-FR" sz="2200" b="1" dirty="0">
                          <a:solidFill>
                            <a:schemeClr val="tx1"/>
                          </a:solidFill>
                          <a:effectLst>
                            <a:outerShdw blurRad="38100" dist="38100" dir="2700000" algn="tl">
                              <a:srgbClr val="000000">
                                <a:alpha val="43137"/>
                              </a:srgbClr>
                            </a:outerShdw>
                          </a:effectLst>
                          <a:latin typeface="Arial" pitchFamily="34" charset="0"/>
                          <a:cs typeface="Arial" pitchFamily="34" charset="0"/>
                        </a:rPr>
                        <a:t>X</a:t>
                      </a:r>
                      <a:r>
                        <a:rPr lang="fr-FR" sz="2200" b="1" baseline="-25000" dirty="0">
                          <a:solidFill>
                            <a:schemeClr val="tx1"/>
                          </a:solidFill>
                          <a:effectLst>
                            <a:outerShdw blurRad="38100" dist="38100" dir="2700000" algn="tl">
                              <a:srgbClr val="000000">
                                <a:alpha val="43137"/>
                              </a:srgbClr>
                            </a:outerShdw>
                          </a:effectLst>
                          <a:latin typeface="Arial" pitchFamily="34" charset="0"/>
                          <a:cs typeface="Arial" pitchFamily="34" charset="0"/>
                        </a:rPr>
                        <a:t>i</a:t>
                      </a:r>
                      <a:r>
                        <a:rPr lang="fr-CA" sz="2200" b="1" i="0" u="none" strike="noStrike" baseline="0" dirty="0">
                          <a:solidFill>
                            <a:schemeClr val="tx1"/>
                          </a:solidFill>
                          <a:effectLst>
                            <a:outerShdw blurRad="38100" dist="38100" dir="2700000" algn="tl">
                              <a:srgbClr val="000000">
                                <a:alpha val="43137"/>
                              </a:srgbClr>
                            </a:outerShdw>
                          </a:effectLst>
                          <a:latin typeface="Arial"/>
                          <a:cs typeface="+mn-cs"/>
                        </a:rPr>
                        <a:t> </a:t>
                      </a:r>
                      <a:r>
                        <a:rPr lang="en-CA" sz="2200" b="1" i="0" u="none" strike="noStrike" dirty="0">
                          <a:solidFill>
                            <a:schemeClr val="tx1"/>
                          </a:solidFill>
                          <a:effectLst>
                            <a:outerShdw blurRad="38100" dist="38100" dir="2700000" algn="tl">
                              <a:srgbClr val="000000">
                                <a:alpha val="43137"/>
                              </a:srgbClr>
                            </a:outerShdw>
                          </a:effectLst>
                          <a:latin typeface="Arial"/>
                        </a:rPr>
                        <a:t>* f</a:t>
                      </a:r>
                      <a:r>
                        <a:rPr lang="fr-FR" sz="2200" b="1" baseline="-25000" dirty="0">
                          <a:solidFill>
                            <a:schemeClr val="tx1"/>
                          </a:solidFill>
                          <a:effectLst>
                            <a:outerShdw blurRad="38100" dist="38100" dir="2700000" algn="tl">
                              <a:srgbClr val="000000">
                                <a:alpha val="43137"/>
                              </a:srgbClr>
                            </a:outerShdw>
                          </a:effectLst>
                          <a:latin typeface="Arial" pitchFamily="34" charset="0"/>
                          <a:cs typeface="Arial" pitchFamily="34" charset="0"/>
                        </a:rPr>
                        <a:t>i</a:t>
                      </a:r>
                      <a:endParaRPr lang="fr-CA" sz="2200" b="1" i="0" u="none" strike="noStrike" dirty="0">
                        <a:solidFill>
                          <a:schemeClr val="tx1"/>
                        </a:solidFill>
                        <a:effectLst>
                          <a:outerShdw blurRad="38100" dist="38100" dir="2700000" algn="tl">
                            <a:srgbClr val="000000">
                              <a:alpha val="43137"/>
                            </a:srgbClr>
                          </a:outerShdw>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200025">
                <a:tc>
                  <a:txBody>
                    <a:bodyPr/>
                    <a:lstStyle/>
                    <a:p>
                      <a:pPr algn="ctr" fontAlgn="b"/>
                      <a:r>
                        <a:rPr lang="en-CA" sz="2200" b="0" i="0" u="none" strike="noStrike" dirty="0">
                          <a:solidFill>
                            <a:schemeClr val="tx1"/>
                          </a:solidFill>
                          <a:effectLst>
                            <a:outerShdw blurRad="38100" dist="38100" dir="2700000" algn="tl">
                              <a:srgbClr val="000000">
                                <a:alpha val="43137"/>
                              </a:srgbClr>
                            </a:outerShdw>
                          </a:effectLst>
                          <a:latin typeface="Arial"/>
                        </a:rPr>
                        <a:t>0</a:t>
                      </a:r>
                      <a:endParaRPr lang="fr-CA" sz="2200" b="0" i="0" u="none" strike="noStrike" dirty="0">
                        <a:solidFill>
                          <a:schemeClr val="tx1"/>
                        </a:solidFill>
                        <a:effectLst>
                          <a:outerShdw blurRad="38100" dist="38100" dir="2700000" algn="tl">
                            <a:srgbClr val="000000">
                              <a:alpha val="43137"/>
                            </a:srgbClr>
                          </a:outerShdw>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extLst>
                  <a:ext uri="{0D108BD9-81ED-4DB2-BD59-A6C34878D82A}">
                    <a16:rowId xmlns:a16="http://schemas.microsoft.com/office/drawing/2014/main" val="10001"/>
                  </a:ext>
                </a:extLst>
              </a:tr>
              <a:tr h="200025">
                <a:tc>
                  <a:txBody>
                    <a:bodyPr/>
                    <a:lstStyle/>
                    <a:p>
                      <a:pPr algn="ctr" fontAlgn="b"/>
                      <a:r>
                        <a:rPr lang="en-CA" sz="2200" b="0" i="0" u="none" strike="noStrike" dirty="0">
                          <a:solidFill>
                            <a:schemeClr val="tx1"/>
                          </a:solidFill>
                          <a:effectLst>
                            <a:outerShdw blurRad="38100" dist="38100" dir="2700000" algn="tl">
                              <a:srgbClr val="000000">
                                <a:alpha val="43137"/>
                              </a:srgbClr>
                            </a:outerShdw>
                          </a:effectLst>
                          <a:latin typeface="Arial"/>
                        </a:rPr>
                        <a:t>2</a:t>
                      </a:r>
                      <a:endParaRPr lang="fr-CA" sz="2200" b="0" i="0" u="none" strike="noStrike" dirty="0">
                        <a:solidFill>
                          <a:schemeClr val="tx1"/>
                        </a:solidFill>
                        <a:effectLst>
                          <a:outerShdw blurRad="38100" dist="38100" dir="2700000" algn="tl">
                            <a:srgbClr val="000000">
                              <a:alpha val="43137"/>
                            </a:srgbClr>
                          </a:outerShdw>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extLst>
                  <a:ext uri="{0D108BD9-81ED-4DB2-BD59-A6C34878D82A}">
                    <a16:rowId xmlns:a16="http://schemas.microsoft.com/office/drawing/2014/main" val="10002"/>
                  </a:ext>
                </a:extLst>
              </a:tr>
              <a:tr h="200025">
                <a:tc>
                  <a:txBody>
                    <a:bodyPr/>
                    <a:lstStyle/>
                    <a:p>
                      <a:pPr algn="ctr" fontAlgn="b"/>
                      <a:r>
                        <a:rPr lang="en-CA" sz="2200" b="0" i="0" u="none" strike="noStrike" dirty="0">
                          <a:solidFill>
                            <a:schemeClr val="tx1"/>
                          </a:solidFill>
                          <a:effectLst>
                            <a:outerShdw blurRad="38100" dist="38100" dir="2700000" algn="tl">
                              <a:srgbClr val="000000">
                                <a:alpha val="43137"/>
                              </a:srgbClr>
                            </a:outerShdw>
                          </a:effectLst>
                          <a:latin typeface="Arial"/>
                        </a:rPr>
                        <a:t>4</a:t>
                      </a:r>
                      <a:endParaRPr lang="fr-CA" sz="2200" b="0" i="0" u="none" strike="noStrike" dirty="0">
                        <a:solidFill>
                          <a:schemeClr val="tx1"/>
                        </a:solidFill>
                        <a:effectLst>
                          <a:outerShdw blurRad="38100" dist="38100" dir="2700000" algn="tl">
                            <a:srgbClr val="000000">
                              <a:alpha val="43137"/>
                            </a:srgbClr>
                          </a:outerShdw>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extLst>
                  <a:ext uri="{0D108BD9-81ED-4DB2-BD59-A6C34878D82A}">
                    <a16:rowId xmlns:a16="http://schemas.microsoft.com/office/drawing/2014/main" val="10003"/>
                  </a:ext>
                </a:extLst>
              </a:tr>
              <a:tr h="200025">
                <a:tc>
                  <a:txBody>
                    <a:bodyPr/>
                    <a:lstStyle/>
                    <a:p>
                      <a:pPr algn="ctr" fontAlgn="b"/>
                      <a:r>
                        <a:rPr lang="en-CA" sz="2200" b="0" i="0" u="none" strike="noStrike" dirty="0">
                          <a:solidFill>
                            <a:schemeClr val="tx1"/>
                          </a:solidFill>
                          <a:effectLst>
                            <a:outerShdw blurRad="38100" dist="38100" dir="2700000" algn="tl">
                              <a:srgbClr val="000000">
                                <a:alpha val="43137"/>
                              </a:srgbClr>
                            </a:outerShdw>
                          </a:effectLst>
                          <a:latin typeface="Arial"/>
                        </a:rPr>
                        <a:t>3</a:t>
                      </a:r>
                      <a:endParaRPr lang="fr-CA" sz="2200" b="0" i="0" u="none" strike="noStrike" dirty="0">
                        <a:solidFill>
                          <a:schemeClr val="tx1"/>
                        </a:solidFill>
                        <a:effectLst>
                          <a:outerShdw blurRad="38100" dist="38100" dir="2700000" algn="tl">
                            <a:srgbClr val="000000">
                              <a:alpha val="43137"/>
                            </a:srgbClr>
                          </a:outerShdw>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extLst>
                  <a:ext uri="{0D108BD9-81ED-4DB2-BD59-A6C34878D82A}">
                    <a16:rowId xmlns:a16="http://schemas.microsoft.com/office/drawing/2014/main" val="10004"/>
                  </a:ext>
                </a:extLst>
              </a:tr>
              <a:tr h="200025">
                <a:tc>
                  <a:txBody>
                    <a:bodyPr/>
                    <a:lstStyle/>
                    <a:p>
                      <a:pPr algn="ctr" fontAlgn="b"/>
                      <a:r>
                        <a:rPr lang="en-CA" sz="2200" b="0" i="0" u="none" strike="noStrike" dirty="0">
                          <a:solidFill>
                            <a:schemeClr val="tx1"/>
                          </a:solidFill>
                          <a:effectLst>
                            <a:outerShdw blurRad="38100" dist="38100" dir="2700000" algn="tl">
                              <a:srgbClr val="000000">
                                <a:alpha val="43137"/>
                              </a:srgbClr>
                            </a:outerShdw>
                          </a:effectLst>
                          <a:latin typeface="Arial"/>
                        </a:rPr>
                        <a:t>16</a:t>
                      </a:r>
                      <a:endParaRPr lang="fr-CA" sz="2200" b="0" i="0" u="none" strike="noStrike" dirty="0">
                        <a:solidFill>
                          <a:schemeClr val="tx1"/>
                        </a:solidFill>
                        <a:effectLst>
                          <a:outerShdw blurRad="38100" dist="38100" dir="2700000" algn="tl">
                            <a:srgbClr val="000000">
                              <a:alpha val="43137"/>
                            </a:srgbClr>
                          </a:outerShdw>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200025">
                <a:tc>
                  <a:txBody>
                    <a:bodyPr/>
                    <a:lstStyle/>
                    <a:p>
                      <a:pPr algn="ctr" fontAlgn="b"/>
                      <a:r>
                        <a:rPr lang="en-CA" sz="2200" b="1" i="0" u="sng" strike="noStrike" dirty="0">
                          <a:solidFill>
                            <a:schemeClr val="accent3">
                              <a:lumMod val="60000"/>
                              <a:lumOff val="40000"/>
                            </a:schemeClr>
                          </a:solidFill>
                          <a:effectLst>
                            <a:outerShdw blurRad="38100" dist="38100" dir="2700000" algn="tl">
                              <a:srgbClr val="000000">
                                <a:alpha val="43137"/>
                              </a:srgbClr>
                            </a:outerShdw>
                          </a:effectLst>
                          <a:latin typeface="Arial"/>
                        </a:rPr>
                        <a:t>25</a:t>
                      </a:r>
                      <a:endParaRPr lang="fr-CA" sz="2200" b="1" i="0" u="sng" strike="noStrike" dirty="0">
                        <a:solidFill>
                          <a:schemeClr val="accent3">
                            <a:lumMod val="60000"/>
                            <a:lumOff val="40000"/>
                          </a:schemeClr>
                        </a:solidFill>
                        <a:effectLst>
                          <a:outerShdw blurRad="38100" dist="38100" dir="2700000" algn="tl">
                            <a:srgbClr val="000000">
                              <a:alpha val="43137"/>
                            </a:srgbClr>
                          </a:outerShdw>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cxnSp>
        <p:nvCxnSpPr>
          <p:cNvPr id="4" name="Connecteur droit 3"/>
          <p:cNvCxnSpPr/>
          <p:nvPr>
            <p:custDataLst>
              <p:tags r:id="rId7"/>
            </p:custDataLst>
          </p:nvPr>
        </p:nvCxnSpPr>
        <p:spPr>
          <a:xfrm>
            <a:off x="979948" y="2818293"/>
            <a:ext cx="216024"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5" name="ZoneTexte 4"/>
          <p:cNvSpPr txBox="1"/>
          <p:nvPr>
            <p:custDataLst>
              <p:tags r:id="rId8"/>
            </p:custDataLst>
          </p:nvPr>
        </p:nvSpPr>
        <p:spPr>
          <a:xfrm>
            <a:off x="6823618" y="4306527"/>
            <a:ext cx="1636814" cy="769441"/>
          </a:xfrm>
          <a:prstGeom prst="rect">
            <a:avLst/>
          </a:prstGeom>
          <a:noFill/>
        </p:spPr>
        <p:txBody>
          <a:bodyPr wrap="square" rtlCol="0">
            <a:spAutoFit/>
          </a:bodyPr>
          <a:lstStyle/>
          <a:p>
            <a:r>
              <a:rPr lang="en-CA" sz="2200" dirty="0">
                <a:effectLst>
                  <a:outerShdw blurRad="38100" dist="38100" dir="2700000" algn="tl">
                    <a:srgbClr val="000000">
                      <a:alpha val="43137"/>
                    </a:srgbClr>
                  </a:outerShdw>
                </a:effectLst>
              </a:rPr>
              <a:t>X = 25/10</a:t>
            </a:r>
          </a:p>
          <a:p>
            <a:r>
              <a:rPr lang="en-CA" sz="2200" dirty="0">
                <a:effectLst>
                  <a:outerShdw blurRad="38100" dist="38100" dir="2700000" algn="tl">
                    <a:srgbClr val="000000">
                      <a:alpha val="43137"/>
                    </a:srgbClr>
                  </a:outerShdw>
                </a:effectLst>
              </a:rPr>
              <a:t>   = 2,5</a:t>
            </a:r>
          </a:p>
        </p:txBody>
      </p:sp>
      <p:sp>
        <p:nvSpPr>
          <p:cNvPr id="15" name="ZoneTexte 14"/>
          <p:cNvSpPr txBox="1"/>
          <p:nvPr>
            <p:custDataLst>
              <p:tags r:id="rId9"/>
            </p:custDataLst>
          </p:nvPr>
        </p:nvSpPr>
        <p:spPr>
          <a:xfrm>
            <a:off x="6823617" y="5301208"/>
            <a:ext cx="1405390" cy="1015663"/>
          </a:xfrm>
          <a:prstGeom prst="rect">
            <a:avLst/>
          </a:prstGeom>
          <a:noFill/>
        </p:spPr>
        <p:txBody>
          <a:bodyPr wrap="square" rtlCol="0">
            <a:spAutoFit/>
          </a:bodyPr>
          <a:lstStyle/>
          <a:p>
            <a:pPr marL="0" lvl="2"/>
            <a:r>
              <a:rPr lang="en-CA" dirty="0">
                <a:solidFill>
                  <a:schemeClr val="accent3">
                    <a:lumMod val="60000"/>
                    <a:lumOff val="40000"/>
                  </a:schemeClr>
                </a:solidFill>
                <a:effectLst>
                  <a:outerShdw blurRad="38100" dist="38100" dir="2700000" algn="tl">
                    <a:srgbClr val="000000">
                      <a:alpha val="43137"/>
                    </a:srgbClr>
                  </a:outerShdw>
                </a:effectLst>
              </a:rPr>
              <a:t>X = </a:t>
            </a:r>
            <a:r>
              <a:rPr lang="fr-FR" dirty="0">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rPr>
              <a:t>Σ X</a:t>
            </a:r>
            <a:r>
              <a:rPr lang="fr-FR" baseline="-25000" dirty="0">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rPr>
              <a:t>i</a:t>
            </a:r>
            <a:r>
              <a:rPr lang="en-CA" dirty="0">
                <a:solidFill>
                  <a:schemeClr val="accent3">
                    <a:lumMod val="60000"/>
                    <a:lumOff val="40000"/>
                  </a:schemeClr>
                </a:solidFill>
                <a:effectLst>
                  <a:outerShdw blurRad="38100" dist="38100" dir="2700000" algn="tl">
                    <a:srgbClr val="000000">
                      <a:alpha val="43137"/>
                    </a:srgbClr>
                  </a:outerShdw>
                </a:effectLst>
              </a:rPr>
              <a:t>f</a:t>
            </a:r>
            <a:r>
              <a:rPr lang="en-CA" baseline="-25000" dirty="0">
                <a:solidFill>
                  <a:schemeClr val="accent3">
                    <a:lumMod val="60000"/>
                    <a:lumOff val="40000"/>
                  </a:schemeClr>
                </a:solidFill>
                <a:effectLst>
                  <a:outerShdw blurRad="38100" dist="38100" dir="2700000" algn="tl">
                    <a:srgbClr val="000000">
                      <a:alpha val="43137"/>
                    </a:srgbClr>
                  </a:outerShdw>
                </a:effectLst>
              </a:rPr>
              <a:t>i</a:t>
            </a:r>
          </a:p>
          <a:p>
            <a:pPr marL="0" lvl="2">
              <a:lnSpc>
                <a:spcPct val="150000"/>
              </a:lnSpc>
            </a:pPr>
            <a:r>
              <a:rPr lang="en-CA" dirty="0">
                <a:solidFill>
                  <a:schemeClr val="accent3">
                    <a:lumMod val="60000"/>
                    <a:lumOff val="40000"/>
                  </a:schemeClr>
                </a:solidFill>
                <a:effectLst>
                  <a:outerShdw blurRad="38100" dist="38100" dir="2700000" algn="tl">
                    <a:srgbClr val="000000">
                      <a:alpha val="43137"/>
                    </a:srgbClr>
                  </a:outerShdw>
                </a:effectLst>
              </a:rPr>
              <a:t>         n</a:t>
            </a:r>
          </a:p>
        </p:txBody>
      </p:sp>
      <p:cxnSp>
        <p:nvCxnSpPr>
          <p:cNvPr id="16" name="Connecteur droit 15"/>
          <p:cNvCxnSpPr>
            <a:endCxn id="15" idx="3"/>
          </p:cNvCxnSpPr>
          <p:nvPr>
            <p:custDataLst>
              <p:tags r:id="rId10"/>
            </p:custDataLst>
          </p:nvPr>
        </p:nvCxnSpPr>
        <p:spPr>
          <a:xfrm>
            <a:off x="7415428" y="5801329"/>
            <a:ext cx="813579" cy="7711"/>
          </a:xfrm>
          <a:prstGeom prst="line">
            <a:avLst/>
          </a:prstGeom>
          <a:ln/>
        </p:spPr>
        <p:style>
          <a:lnRef idx="2">
            <a:schemeClr val="accent3"/>
          </a:lnRef>
          <a:fillRef idx="0">
            <a:schemeClr val="accent3"/>
          </a:fillRef>
          <a:effectRef idx="1">
            <a:schemeClr val="accent3"/>
          </a:effectRef>
          <a:fontRef idx="minor">
            <a:schemeClr val="tx1"/>
          </a:fontRef>
        </p:style>
      </p:cxnSp>
      <p:cxnSp>
        <p:nvCxnSpPr>
          <p:cNvPr id="17" name="Connecteur droit 16"/>
          <p:cNvCxnSpPr/>
          <p:nvPr>
            <p:custDataLst>
              <p:tags r:id="rId11"/>
            </p:custDataLst>
          </p:nvPr>
        </p:nvCxnSpPr>
        <p:spPr>
          <a:xfrm>
            <a:off x="6888983" y="4303003"/>
            <a:ext cx="214314" cy="1588"/>
          </a:xfrm>
          <a:prstGeom prst="line">
            <a:avLst/>
          </a:prstGeom>
          <a:ln>
            <a:solidFill>
              <a:schemeClr val="tx1"/>
            </a:solidFill>
          </a:ln>
        </p:spPr>
        <p:style>
          <a:lnRef idx="2">
            <a:schemeClr val="accent3"/>
          </a:lnRef>
          <a:fillRef idx="0">
            <a:schemeClr val="accent3"/>
          </a:fillRef>
          <a:effectRef idx="1">
            <a:schemeClr val="accent3"/>
          </a:effectRef>
          <a:fontRef idx="minor">
            <a:schemeClr val="tx1"/>
          </a:fontRef>
        </p:style>
      </p:cxnSp>
      <p:cxnSp>
        <p:nvCxnSpPr>
          <p:cNvPr id="18" name="Connecteur droit 17"/>
          <p:cNvCxnSpPr/>
          <p:nvPr>
            <p:custDataLst>
              <p:tags r:id="rId12"/>
            </p:custDataLst>
          </p:nvPr>
        </p:nvCxnSpPr>
        <p:spPr>
          <a:xfrm>
            <a:off x="6891656" y="5308352"/>
            <a:ext cx="214314" cy="1588"/>
          </a:xfrm>
          <a:prstGeom prst="line">
            <a:avLst/>
          </a:prstGeom>
          <a:ln/>
        </p:spPr>
        <p:style>
          <a:lnRef idx="2">
            <a:schemeClr val="accent3"/>
          </a:lnRef>
          <a:fillRef idx="0">
            <a:schemeClr val="accent3"/>
          </a:fillRef>
          <a:effectRef idx="1">
            <a:schemeClr val="accent3"/>
          </a:effectRef>
          <a:fontRef idx="minor">
            <a:schemeClr val="tx1"/>
          </a:fontRef>
        </p:style>
      </p:cxnSp>
      <p:cxnSp>
        <p:nvCxnSpPr>
          <p:cNvPr id="19" name="Connecteur droit 18"/>
          <p:cNvCxnSpPr/>
          <p:nvPr>
            <p:custDataLst>
              <p:tags r:id="rId13"/>
            </p:custDataLst>
          </p:nvPr>
        </p:nvCxnSpPr>
        <p:spPr>
          <a:xfrm>
            <a:off x="0" y="1234061"/>
            <a:ext cx="9144000" cy="1588"/>
          </a:xfrm>
          <a:prstGeom prst="line">
            <a:avLst/>
          </a:prstGeom>
          <a:ln w="76200"/>
        </p:spPr>
        <p:style>
          <a:lnRef idx="3">
            <a:schemeClr val="accent3"/>
          </a:lnRef>
          <a:fillRef idx="0">
            <a:schemeClr val="accent3"/>
          </a:fillRef>
          <a:effectRef idx="2">
            <a:schemeClr val="accent3"/>
          </a:effectRef>
          <a:fontRef idx="minor">
            <a:schemeClr val="tx1"/>
          </a:fontRef>
        </p:style>
      </p:cxnSp>
      <p:cxnSp>
        <p:nvCxnSpPr>
          <p:cNvPr id="20" name="Connecteur droit 19"/>
          <p:cNvCxnSpPr/>
          <p:nvPr>
            <p:custDataLst>
              <p:tags r:id="rId14"/>
            </p:custDataLst>
          </p:nvPr>
        </p:nvCxnSpPr>
        <p:spPr>
          <a:xfrm>
            <a:off x="0" y="1293330"/>
            <a:ext cx="9144000" cy="0"/>
          </a:xfrm>
          <a:prstGeom prst="line">
            <a:avLst/>
          </a:prstGeom>
          <a:ln>
            <a:solidFill>
              <a:schemeClr val="tx2">
                <a:lumMod val="75000"/>
              </a:schemeClr>
            </a:solidFill>
          </a:ln>
        </p:spPr>
        <p:style>
          <a:lnRef idx="1">
            <a:schemeClr val="accent3"/>
          </a:lnRef>
          <a:fillRef idx="0">
            <a:schemeClr val="accent3"/>
          </a:fillRef>
          <a:effectRef idx="0">
            <a:schemeClr val="accent3"/>
          </a:effectRef>
          <a:fontRef idx="minor">
            <a:schemeClr val="tx1"/>
          </a:fontRef>
        </p:style>
      </p:cxnSp>
      <p:cxnSp>
        <p:nvCxnSpPr>
          <p:cNvPr id="21" name="Connecteur droit avec flèche 20"/>
          <p:cNvCxnSpPr/>
          <p:nvPr/>
        </p:nvCxnSpPr>
        <p:spPr>
          <a:xfrm>
            <a:off x="690470" y="2492896"/>
            <a:ext cx="329830" cy="0"/>
          </a:xfrm>
          <a:prstGeom prst="straightConnector1">
            <a:avLst/>
          </a:prstGeom>
          <a:ln>
            <a:tailEnd type="arrow"/>
          </a:ln>
        </p:spPr>
        <p:style>
          <a:lnRef idx="3">
            <a:schemeClr val="accent3"/>
          </a:lnRef>
          <a:fillRef idx="0">
            <a:schemeClr val="accent3"/>
          </a:fillRef>
          <a:effectRef idx="2">
            <a:schemeClr val="accent3"/>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xEl>
                                              <p:pRg st="2" end="2"/>
                                            </p:txEl>
                                          </p:spTgt>
                                        </p:tgtEl>
                                        <p:attrNameLst>
                                          <p:attrName>style.visibility</p:attrName>
                                        </p:attrNameLst>
                                      </p:cBhvr>
                                      <p:to>
                                        <p:strVal val="visible"/>
                                      </p:to>
                                    </p:set>
                                    <p:animEffect transition="in" filter="fade">
                                      <p:cBhvr>
                                        <p:cTn id="7" dur="500"/>
                                        <p:tgtEl>
                                          <p:spTgt spid="11">
                                            <p:txEl>
                                              <p:pRg st="2" end="2"/>
                                            </p:txEl>
                                          </p:spTgt>
                                        </p:tgtEl>
                                      </p:cBhvr>
                                    </p:animEffect>
                                  </p:childTnLst>
                                </p:cTn>
                              </p:par>
                              <p:par>
                                <p:cTn id="8" presetID="42" presetClass="entr" presetSubtype="0" fill="hold" grpId="0" nodeType="withEffect">
                                  <p:stCondLst>
                                    <p:cond delay="0"/>
                                  </p:stCondLst>
                                  <p:childTnLst>
                                    <p:set>
                                      <p:cBhvr>
                                        <p:cTn id="9" dur="1" fill="hold">
                                          <p:stCondLst>
                                            <p:cond delay="0"/>
                                          </p:stCondLst>
                                        </p:cTn>
                                        <p:tgtEl>
                                          <p:spTgt spid="11">
                                            <p:txEl>
                                              <p:pRg st="3" end="3"/>
                                            </p:txEl>
                                          </p:spTgt>
                                        </p:tgtEl>
                                        <p:attrNameLst>
                                          <p:attrName>style.visibility</p:attrName>
                                        </p:attrNameLst>
                                      </p:cBhvr>
                                      <p:to>
                                        <p:strVal val="visible"/>
                                      </p:to>
                                    </p:set>
                                    <p:animEffect transition="in" filter="fade">
                                      <p:cBhvr>
                                        <p:cTn id="10" dur="1000"/>
                                        <p:tgtEl>
                                          <p:spTgt spid="11">
                                            <p:txEl>
                                              <p:pRg st="3" end="3"/>
                                            </p:txEl>
                                          </p:spTgt>
                                        </p:tgtEl>
                                      </p:cBhvr>
                                    </p:animEffect>
                                    <p:anim calcmode="lin" valueType="num">
                                      <p:cBhvr>
                                        <p:cTn id="11" dur="1000" fill="hold"/>
                                        <p:tgtEl>
                                          <p:spTgt spid="11">
                                            <p:txEl>
                                              <p:pRg st="3" end="3"/>
                                            </p:txEl>
                                          </p:spTgt>
                                        </p:tgtEl>
                                        <p:attrNameLst>
                                          <p:attrName>ppt_x</p:attrName>
                                        </p:attrNameLst>
                                      </p:cBhvr>
                                      <p:tavLst>
                                        <p:tav tm="0">
                                          <p:val>
                                            <p:strVal val="#ppt_x"/>
                                          </p:val>
                                        </p:tav>
                                        <p:tav tm="100000">
                                          <p:val>
                                            <p:strVal val="#ppt_x"/>
                                          </p:val>
                                        </p:tav>
                                      </p:tavLst>
                                    </p:anim>
                                    <p:anim calcmode="lin" valueType="num">
                                      <p:cBhvr>
                                        <p:cTn id="12" dur="1000" fill="hold"/>
                                        <p:tgtEl>
                                          <p:spTgt spid="11">
                                            <p:txEl>
                                              <p:pRg st="3" end="3"/>
                                            </p:txEl>
                                          </p:spTgt>
                                        </p:tgtEl>
                                        <p:attrNameLst>
                                          <p:attrName>ppt_y</p:attrName>
                                        </p:attrNameLst>
                                      </p:cBhvr>
                                      <p:tavLst>
                                        <p:tav tm="0">
                                          <p:val>
                                            <p:strVal val="#ppt_y+.1"/>
                                          </p:val>
                                        </p:tav>
                                        <p:tav tm="100000">
                                          <p:val>
                                            <p:strVal val="#ppt_y"/>
                                          </p:val>
                                        </p:tav>
                                      </p:tavLst>
                                    </p:anim>
                                  </p:childTnLst>
                                </p:cTn>
                              </p:par>
                              <p:par>
                                <p:cTn id="13" presetID="42" presetClass="entr" presetSubtype="0" fill="hold" grpId="0" nodeType="withEffect">
                                  <p:stCondLst>
                                    <p:cond delay="0"/>
                                  </p:stCondLst>
                                  <p:childTnLst>
                                    <p:set>
                                      <p:cBhvr>
                                        <p:cTn id="14" dur="1" fill="hold">
                                          <p:stCondLst>
                                            <p:cond delay="0"/>
                                          </p:stCondLst>
                                        </p:cTn>
                                        <p:tgtEl>
                                          <p:spTgt spid="11">
                                            <p:txEl>
                                              <p:pRg st="4" end="4"/>
                                            </p:txEl>
                                          </p:spTgt>
                                        </p:tgtEl>
                                        <p:attrNameLst>
                                          <p:attrName>style.visibility</p:attrName>
                                        </p:attrNameLst>
                                      </p:cBhvr>
                                      <p:to>
                                        <p:strVal val="visible"/>
                                      </p:to>
                                    </p:set>
                                    <p:animEffect transition="in" filter="fade">
                                      <p:cBhvr>
                                        <p:cTn id="15" dur="1000"/>
                                        <p:tgtEl>
                                          <p:spTgt spid="11">
                                            <p:txEl>
                                              <p:pRg st="4" end="4"/>
                                            </p:txEl>
                                          </p:spTgt>
                                        </p:tgtEl>
                                      </p:cBhvr>
                                    </p:animEffect>
                                    <p:anim calcmode="lin" valueType="num">
                                      <p:cBhvr>
                                        <p:cTn id="16" dur="1000" fill="hold"/>
                                        <p:tgtEl>
                                          <p:spTgt spid="11">
                                            <p:txEl>
                                              <p:pRg st="4" end="4"/>
                                            </p:txEl>
                                          </p:spTgt>
                                        </p:tgtEl>
                                        <p:attrNameLst>
                                          <p:attrName>ppt_x</p:attrName>
                                        </p:attrNameLst>
                                      </p:cBhvr>
                                      <p:tavLst>
                                        <p:tav tm="0">
                                          <p:val>
                                            <p:strVal val="#ppt_x"/>
                                          </p:val>
                                        </p:tav>
                                        <p:tav tm="100000">
                                          <p:val>
                                            <p:strVal val="#ppt_x"/>
                                          </p:val>
                                        </p:tav>
                                      </p:tavLst>
                                    </p:anim>
                                    <p:anim calcmode="lin" valueType="num">
                                      <p:cBhvr>
                                        <p:cTn id="17" dur="1000" fill="hold"/>
                                        <p:tgtEl>
                                          <p:spTgt spid="11">
                                            <p:txEl>
                                              <p:pRg st="4" end="4"/>
                                            </p:txEl>
                                          </p:spTgt>
                                        </p:tgtEl>
                                        <p:attrNameLst>
                                          <p:attrName>ppt_y</p:attrName>
                                        </p:attrNameLst>
                                      </p:cBhvr>
                                      <p:tavLst>
                                        <p:tav tm="0">
                                          <p:val>
                                            <p:strVal val="#ppt_y+.1"/>
                                          </p:val>
                                        </p:tav>
                                        <p:tav tm="100000">
                                          <p:val>
                                            <p:strVal val="#ppt_y"/>
                                          </p:val>
                                        </p:tav>
                                      </p:tavLst>
                                    </p:anim>
                                  </p:childTnLst>
                                </p:cTn>
                              </p:par>
                              <p:par>
                                <p:cTn id="18" presetID="42" presetClass="entr" presetSubtype="0" fill="hold" nodeType="with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fade">
                                      <p:cBhvr>
                                        <p:cTn id="20" dur="1000"/>
                                        <p:tgtEl>
                                          <p:spTgt spid="4"/>
                                        </p:tgtEl>
                                      </p:cBhvr>
                                    </p:animEffect>
                                    <p:anim calcmode="lin" valueType="num">
                                      <p:cBhvr>
                                        <p:cTn id="21" dur="1000" fill="hold"/>
                                        <p:tgtEl>
                                          <p:spTgt spid="4"/>
                                        </p:tgtEl>
                                        <p:attrNameLst>
                                          <p:attrName>ppt_x</p:attrName>
                                        </p:attrNameLst>
                                      </p:cBhvr>
                                      <p:tavLst>
                                        <p:tav tm="0">
                                          <p:val>
                                            <p:strVal val="#ppt_x"/>
                                          </p:val>
                                        </p:tav>
                                        <p:tav tm="100000">
                                          <p:val>
                                            <p:strVal val="#ppt_x"/>
                                          </p:val>
                                        </p:tav>
                                      </p:tavLst>
                                    </p:anim>
                                    <p:anim calcmode="lin" valueType="num">
                                      <p:cBhvr>
                                        <p:cTn id="22" dur="1000" fill="hold"/>
                                        <p:tgtEl>
                                          <p:spTgt spid="4"/>
                                        </p:tgtEl>
                                        <p:attrNameLst>
                                          <p:attrName>ppt_y</p:attrName>
                                        </p:attrNameLst>
                                      </p:cBhvr>
                                      <p:tavLst>
                                        <p:tav tm="0">
                                          <p:val>
                                            <p:strVal val="#ppt_y+.1"/>
                                          </p:val>
                                        </p:tav>
                                        <p:tav tm="100000">
                                          <p:val>
                                            <p:strVal val="#ppt_y"/>
                                          </p:val>
                                        </p:tav>
                                      </p:tavLst>
                                    </p:anim>
                                  </p:childTnLst>
                                </p:cTn>
                              </p:par>
                              <p:par>
                                <p:cTn id="23" presetID="42" presetClass="entr" presetSubtype="0" fill="hold" nodeType="withEffect">
                                  <p:stCondLst>
                                    <p:cond delay="0"/>
                                  </p:stCondLst>
                                  <p:childTnLst>
                                    <p:set>
                                      <p:cBhvr>
                                        <p:cTn id="24" dur="1" fill="hold">
                                          <p:stCondLst>
                                            <p:cond delay="0"/>
                                          </p:stCondLst>
                                        </p:cTn>
                                        <p:tgtEl>
                                          <p:spTgt spid="21"/>
                                        </p:tgtEl>
                                        <p:attrNameLst>
                                          <p:attrName>style.visibility</p:attrName>
                                        </p:attrNameLst>
                                      </p:cBhvr>
                                      <p:to>
                                        <p:strVal val="visible"/>
                                      </p:to>
                                    </p:set>
                                    <p:animEffect transition="in" filter="fade">
                                      <p:cBhvr>
                                        <p:cTn id="25" dur="1000"/>
                                        <p:tgtEl>
                                          <p:spTgt spid="21"/>
                                        </p:tgtEl>
                                      </p:cBhvr>
                                    </p:animEffect>
                                    <p:anim calcmode="lin" valueType="num">
                                      <p:cBhvr>
                                        <p:cTn id="26" dur="1000" fill="hold"/>
                                        <p:tgtEl>
                                          <p:spTgt spid="21"/>
                                        </p:tgtEl>
                                        <p:attrNameLst>
                                          <p:attrName>ppt_x</p:attrName>
                                        </p:attrNameLst>
                                      </p:cBhvr>
                                      <p:tavLst>
                                        <p:tav tm="0">
                                          <p:val>
                                            <p:strVal val="#ppt_x"/>
                                          </p:val>
                                        </p:tav>
                                        <p:tav tm="100000">
                                          <p:val>
                                            <p:strVal val="#ppt_x"/>
                                          </p:val>
                                        </p:tav>
                                      </p:tavLst>
                                    </p:anim>
                                    <p:anim calcmode="lin" valueType="num">
                                      <p:cBhvr>
                                        <p:cTn id="27"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1">
                                            <p:txEl>
                                              <p:pRg st="5" end="5"/>
                                            </p:txEl>
                                          </p:spTgt>
                                        </p:tgtEl>
                                        <p:attrNameLst>
                                          <p:attrName>style.visibility</p:attrName>
                                        </p:attrNameLst>
                                      </p:cBhvr>
                                      <p:to>
                                        <p:strVal val="visible"/>
                                      </p:to>
                                    </p:set>
                                    <p:animEffect transition="in" filter="fade">
                                      <p:cBhvr>
                                        <p:cTn id="32" dur="500"/>
                                        <p:tgtEl>
                                          <p:spTgt spid="11">
                                            <p:txEl>
                                              <p:pRg st="5" end="5"/>
                                            </p:txEl>
                                          </p:spTgt>
                                        </p:tgtEl>
                                      </p:cBhvr>
                                    </p:animEffect>
                                  </p:childTnLst>
                                </p:cTn>
                              </p:par>
                              <p:par>
                                <p:cTn id="33" presetID="6" presetClass="entr" presetSubtype="16" fill="hold" nodeType="withEffect">
                                  <p:stCondLst>
                                    <p:cond delay="0"/>
                                  </p:stCondLst>
                                  <p:childTnLst>
                                    <p:set>
                                      <p:cBhvr>
                                        <p:cTn id="34" dur="1" fill="hold">
                                          <p:stCondLst>
                                            <p:cond delay="0"/>
                                          </p:stCondLst>
                                        </p:cTn>
                                        <p:tgtEl>
                                          <p:spTgt spid="2"/>
                                        </p:tgtEl>
                                        <p:attrNameLst>
                                          <p:attrName>style.visibility</p:attrName>
                                        </p:attrNameLst>
                                      </p:cBhvr>
                                      <p:to>
                                        <p:strVal val="visible"/>
                                      </p:to>
                                    </p:set>
                                    <p:animEffect transition="in" filter="circle(in)">
                                      <p:cBhvr>
                                        <p:cTn id="35" dur="2000"/>
                                        <p:tgtEl>
                                          <p:spTgt spid="2"/>
                                        </p:tgtEl>
                                      </p:cBhvr>
                                    </p:animEffect>
                                  </p:childTnLst>
                                </p:cTn>
                              </p:par>
                            </p:childTnLst>
                          </p:cTn>
                        </p:par>
                      </p:childTnLst>
                    </p:cTn>
                  </p:par>
                  <p:par>
                    <p:cTn id="36" fill="hold">
                      <p:stCondLst>
                        <p:cond delay="indefinite"/>
                      </p:stCondLst>
                      <p:childTnLst>
                        <p:par>
                          <p:cTn id="37" fill="hold">
                            <p:stCondLst>
                              <p:cond delay="0"/>
                            </p:stCondLst>
                            <p:childTnLst>
                              <p:par>
                                <p:cTn id="38" presetID="16" presetClass="entr" presetSubtype="21" fill="hold" nodeType="clickEffect">
                                  <p:stCondLst>
                                    <p:cond delay="0"/>
                                  </p:stCondLst>
                                  <p:childTnLst>
                                    <p:set>
                                      <p:cBhvr>
                                        <p:cTn id="39" dur="1" fill="hold">
                                          <p:stCondLst>
                                            <p:cond delay="0"/>
                                          </p:stCondLst>
                                        </p:cTn>
                                        <p:tgtEl>
                                          <p:spTgt spid="14"/>
                                        </p:tgtEl>
                                        <p:attrNameLst>
                                          <p:attrName>style.visibility</p:attrName>
                                        </p:attrNameLst>
                                      </p:cBhvr>
                                      <p:to>
                                        <p:strVal val="visible"/>
                                      </p:to>
                                    </p:set>
                                    <p:animEffect transition="in" filter="barn(inVertical)">
                                      <p:cBhvr>
                                        <p:cTn id="40" dur="500"/>
                                        <p:tgtEl>
                                          <p:spTgt spid="14"/>
                                        </p:tgtEl>
                                      </p:cBhvr>
                                    </p:animEffect>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grpId="0" nodeType="clickEffect">
                                  <p:stCondLst>
                                    <p:cond delay="0"/>
                                  </p:stCondLst>
                                  <p:childTnLst>
                                    <p:set>
                                      <p:cBhvr>
                                        <p:cTn id="44" dur="1" fill="hold">
                                          <p:stCondLst>
                                            <p:cond delay="0"/>
                                          </p:stCondLst>
                                        </p:cTn>
                                        <p:tgtEl>
                                          <p:spTgt spid="5"/>
                                        </p:tgtEl>
                                        <p:attrNameLst>
                                          <p:attrName>style.visibility</p:attrName>
                                        </p:attrNameLst>
                                      </p:cBhvr>
                                      <p:to>
                                        <p:strVal val="visible"/>
                                      </p:to>
                                    </p:set>
                                    <p:animEffect transition="in" filter="fade">
                                      <p:cBhvr>
                                        <p:cTn id="45" dur="1000"/>
                                        <p:tgtEl>
                                          <p:spTgt spid="5"/>
                                        </p:tgtEl>
                                      </p:cBhvr>
                                    </p:animEffect>
                                    <p:anim calcmode="lin" valueType="num">
                                      <p:cBhvr>
                                        <p:cTn id="46" dur="1000" fill="hold"/>
                                        <p:tgtEl>
                                          <p:spTgt spid="5"/>
                                        </p:tgtEl>
                                        <p:attrNameLst>
                                          <p:attrName>ppt_x</p:attrName>
                                        </p:attrNameLst>
                                      </p:cBhvr>
                                      <p:tavLst>
                                        <p:tav tm="0">
                                          <p:val>
                                            <p:strVal val="#ppt_x"/>
                                          </p:val>
                                        </p:tav>
                                        <p:tav tm="100000">
                                          <p:val>
                                            <p:strVal val="#ppt_x"/>
                                          </p:val>
                                        </p:tav>
                                      </p:tavLst>
                                    </p:anim>
                                    <p:anim calcmode="lin" valueType="num">
                                      <p:cBhvr>
                                        <p:cTn id="47" dur="1000" fill="hold"/>
                                        <p:tgtEl>
                                          <p:spTgt spid="5"/>
                                        </p:tgtEl>
                                        <p:attrNameLst>
                                          <p:attrName>ppt_y</p:attrName>
                                        </p:attrNameLst>
                                      </p:cBhvr>
                                      <p:tavLst>
                                        <p:tav tm="0">
                                          <p:val>
                                            <p:strVal val="#ppt_y+.1"/>
                                          </p:val>
                                        </p:tav>
                                        <p:tav tm="100000">
                                          <p:val>
                                            <p:strVal val="#ppt_y"/>
                                          </p:val>
                                        </p:tav>
                                      </p:tavLst>
                                    </p:anim>
                                  </p:childTnLst>
                                </p:cTn>
                              </p:par>
                              <p:par>
                                <p:cTn id="48" presetID="42" presetClass="entr" presetSubtype="0" fill="hold" nodeType="withEffect">
                                  <p:stCondLst>
                                    <p:cond delay="0"/>
                                  </p:stCondLst>
                                  <p:childTnLst>
                                    <p:set>
                                      <p:cBhvr>
                                        <p:cTn id="49" dur="1" fill="hold">
                                          <p:stCondLst>
                                            <p:cond delay="0"/>
                                          </p:stCondLst>
                                        </p:cTn>
                                        <p:tgtEl>
                                          <p:spTgt spid="17"/>
                                        </p:tgtEl>
                                        <p:attrNameLst>
                                          <p:attrName>style.visibility</p:attrName>
                                        </p:attrNameLst>
                                      </p:cBhvr>
                                      <p:to>
                                        <p:strVal val="visible"/>
                                      </p:to>
                                    </p:set>
                                    <p:animEffect transition="in" filter="fade">
                                      <p:cBhvr>
                                        <p:cTn id="50" dur="1000"/>
                                        <p:tgtEl>
                                          <p:spTgt spid="17"/>
                                        </p:tgtEl>
                                      </p:cBhvr>
                                    </p:animEffect>
                                    <p:anim calcmode="lin" valueType="num">
                                      <p:cBhvr>
                                        <p:cTn id="51" dur="1000" fill="hold"/>
                                        <p:tgtEl>
                                          <p:spTgt spid="17"/>
                                        </p:tgtEl>
                                        <p:attrNameLst>
                                          <p:attrName>ppt_x</p:attrName>
                                        </p:attrNameLst>
                                      </p:cBhvr>
                                      <p:tavLst>
                                        <p:tav tm="0">
                                          <p:val>
                                            <p:strVal val="#ppt_x"/>
                                          </p:val>
                                        </p:tav>
                                        <p:tav tm="100000">
                                          <p:val>
                                            <p:strVal val="#ppt_x"/>
                                          </p:val>
                                        </p:tav>
                                      </p:tavLst>
                                    </p:anim>
                                    <p:anim calcmode="lin" valueType="num">
                                      <p:cBhvr>
                                        <p:cTn id="52"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42" presetClass="entr" presetSubtype="0" fill="hold" grpId="0" nodeType="clickEffect">
                                  <p:stCondLst>
                                    <p:cond delay="0"/>
                                  </p:stCondLst>
                                  <p:childTnLst>
                                    <p:set>
                                      <p:cBhvr>
                                        <p:cTn id="56" dur="1" fill="hold">
                                          <p:stCondLst>
                                            <p:cond delay="0"/>
                                          </p:stCondLst>
                                        </p:cTn>
                                        <p:tgtEl>
                                          <p:spTgt spid="15"/>
                                        </p:tgtEl>
                                        <p:attrNameLst>
                                          <p:attrName>style.visibility</p:attrName>
                                        </p:attrNameLst>
                                      </p:cBhvr>
                                      <p:to>
                                        <p:strVal val="visible"/>
                                      </p:to>
                                    </p:set>
                                    <p:animEffect transition="in" filter="fade">
                                      <p:cBhvr>
                                        <p:cTn id="57" dur="1000"/>
                                        <p:tgtEl>
                                          <p:spTgt spid="15"/>
                                        </p:tgtEl>
                                      </p:cBhvr>
                                    </p:animEffect>
                                    <p:anim calcmode="lin" valueType="num">
                                      <p:cBhvr>
                                        <p:cTn id="58" dur="1000" fill="hold"/>
                                        <p:tgtEl>
                                          <p:spTgt spid="15"/>
                                        </p:tgtEl>
                                        <p:attrNameLst>
                                          <p:attrName>ppt_x</p:attrName>
                                        </p:attrNameLst>
                                      </p:cBhvr>
                                      <p:tavLst>
                                        <p:tav tm="0">
                                          <p:val>
                                            <p:strVal val="#ppt_x"/>
                                          </p:val>
                                        </p:tav>
                                        <p:tav tm="100000">
                                          <p:val>
                                            <p:strVal val="#ppt_x"/>
                                          </p:val>
                                        </p:tav>
                                      </p:tavLst>
                                    </p:anim>
                                    <p:anim calcmode="lin" valueType="num">
                                      <p:cBhvr>
                                        <p:cTn id="59" dur="1000" fill="hold"/>
                                        <p:tgtEl>
                                          <p:spTgt spid="15"/>
                                        </p:tgtEl>
                                        <p:attrNameLst>
                                          <p:attrName>ppt_y</p:attrName>
                                        </p:attrNameLst>
                                      </p:cBhvr>
                                      <p:tavLst>
                                        <p:tav tm="0">
                                          <p:val>
                                            <p:strVal val="#ppt_y+.1"/>
                                          </p:val>
                                        </p:tav>
                                        <p:tav tm="100000">
                                          <p:val>
                                            <p:strVal val="#ppt_y"/>
                                          </p:val>
                                        </p:tav>
                                      </p:tavLst>
                                    </p:anim>
                                  </p:childTnLst>
                                </p:cTn>
                              </p:par>
                              <p:par>
                                <p:cTn id="60" presetID="42" presetClass="entr" presetSubtype="0" fill="hold" nodeType="withEffect">
                                  <p:stCondLst>
                                    <p:cond delay="0"/>
                                  </p:stCondLst>
                                  <p:childTnLst>
                                    <p:set>
                                      <p:cBhvr>
                                        <p:cTn id="61" dur="1" fill="hold">
                                          <p:stCondLst>
                                            <p:cond delay="0"/>
                                          </p:stCondLst>
                                        </p:cTn>
                                        <p:tgtEl>
                                          <p:spTgt spid="16"/>
                                        </p:tgtEl>
                                        <p:attrNameLst>
                                          <p:attrName>style.visibility</p:attrName>
                                        </p:attrNameLst>
                                      </p:cBhvr>
                                      <p:to>
                                        <p:strVal val="visible"/>
                                      </p:to>
                                    </p:set>
                                    <p:animEffect transition="in" filter="fade">
                                      <p:cBhvr>
                                        <p:cTn id="62" dur="1000"/>
                                        <p:tgtEl>
                                          <p:spTgt spid="16"/>
                                        </p:tgtEl>
                                      </p:cBhvr>
                                    </p:animEffect>
                                    <p:anim calcmode="lin" valueType="num">
                                      <p:cBhvr>
                                        <p:cTn id="63" dur="1000" fill="hold"/>
                                        <p:tgtEl>
                                          <p:spTgt spid="16"/>
                                        </p:tgtEl>
                                        <p:attrNameLst>
                                          <p:attrName>ppt_x</p:attrName>
                                        </p:attrNameLst>
                                      </p:cBhvr>
                                      <p:tavLst>
                                        <p:tav tm="0">
                                          <p:val>
                                            <p:strVal val="#ppt_x"/>
                                          </p:val>
                                        </p:tav>
                                        <p:tav tm="100000">
                                          <p:val>
                                            <p:strVal val="#ppt_x"/>
                                          </p:val>
                                        </p:tav>
                                      </p:tavLst>
                                    </p:anim>
                                    <p:anim calcmode="lin" valueType="num">
                                      <p:cBhvr>
                                        <p:cTn id="64" dur="1000" fill="hold"/>
                                        <p:tgtEl>
                                          <p:spTgt spid="16"/>
                                        </p:tgtEl>
                                        <p:attrNameLst>
                                          <p:attrName>ppt_y</p:attrName>
                                        </p:attrNameLst>
                                      </p:cBhvr>
                                      <p:tavLst>
                                        <p:tav tm="0">
                                          <p:val>
                                            <p:strVal val="#ppt_y+.1"/>
                                          </p:val>
                                        </p:tav>
                                        <p:tav tm="100000">
                                          <p:val>
                                            <p:strVal val="#ppt_y"/>
                                          </p:val>
                                        </p:tav>
                                      </p:tavLst>
                                    </p:anim>
                                  </p:childTnLst>
                                </p:cTn>
                              </p:par>
                              <p:par>
                                <p:cTn id="65" presetID="42" presetClass="entr" presetSubtype="0" fill="hold" nodeType="withEffect">
                                  <p:stCondLst>
                                    <p:cond delay="0"/>
                                  </p:stCondLst>
                                  <p:childTnLst>
                                    <p:set>
                                      <p:cBhvr>
                                        <p:cTn id="66" dur="1" fill="hold">
                                          <p:stCondLst>
                                            <p:cond delay="0"/>
                                          </p:stCondLst>
                                        </p:cTn>
                                        <p:tgtEl>
                                          <p:spTgt spid="18"/>
                                        </p:tgtEl>
                                        <p:attrNameLst>
                                          <p:attrName>style.visibility</p:attrName>
                                        </p:attrNameLst>
                                      </p:cBhvr>
                                      <p:to>
                                        <p:strVal val="visible"/>
                                      </p:to>
                                    </p:set>
                                    <p:animEffect transition="in" filter="fade">
                                      <p:cBhvr>
                                        <p:cTn id="67" dur="1000"/>
                                        <p:tgtEl>
                                          <p:spTgt spid="18"/>
                                        </p:tgtEl>
                                      </p:cBhvr>
                                    </p:animEffect>
                                    <p:anim calcmode="lin" valueType="num">
                                      <p:cBhvr>
                                        <p:cTn id="68" dur="1000" fill="hold"/>
                                        <p:tgtEl>
                                          <p:spTgt spid="18"/>
                                        </p:tgtEl>
                                        <p:attrNameLst>
                                          <p:attrName>ppt_x</p:attrName>
                                        </p:attrNameLst>
                                      </p:cBhvr>
                                      <p:tavLst>
                                        <p:tav tm="0">
                                          <p:val>
                                            <p:strVal val="#ppt_x"/>
                                          </p:val>
                                        </p:tav>
                                        <p:tav tm="100000">
                                          <p:val>
                                            <p:strVal val="#ppt_x"/>
                                          </p:val>
                                        </p:tav>
                                      </p:tavLst>
                                    </p:anim>
                                    <p:anim calcmode="lin" valueType="num">
                                      <p:cBhvr>
                                        <p:cTn id="69"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uiExpand="1" build="p"/>
      <p:bldP spid="5" grpId="0"/>
      <p:bldP spid="1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Espace réservé du texte 2"/>
          <p:cNvSpPr>
            <a:spLocks noGrp="1"/>
          </p:cNvSpPr>
          <p:nvPr>
            <p:custDataLst>
              <p:tags r:id="rId1"/>
            </p:custDataLst>
          </p:nvPr>
        </p:nvSpPr>
        <p:spPr bwMode="auto">
          <a:xfrm>
            <a:off x="539552" y="1371674"/>
            <a:ext cx="8395818" cy="5272036"/>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lr>
                <a:schemeClr val="tx2"/>
              </a:buClr>
              <a:buSzPct val="90000"/>
              <a:buFont typeface="Wingdings" pitchFamily="2" charset="2"/>
              <a:buChar char="n"/>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tx2"/>
              </a:buClr>
              <a:buChar char="–"/>
              <a:defRPr sz="3200">
                <a:solidFill>
                  <a:schemeClr val="tx1"/>
                </a:solidFill>
                <a:latin typeface="+mn-lt"/>
              </a:defRPr>
            </a:lvl2pPr>
            <a:lvl3pPr marL="1143000" indent="-228600" algn="l" rtl="0" eaLnBrk="1" fontAlgn="base" hangingPunct="1">
              <a:spcBef>
                <a:spcPct val="20000"/>
              </a:spcBef>
              <a:spcAft>
                <a:spcPct val="0"/>
              </a:spcAft>
              <a:buClr>
                <a:schemeClr val="tx2"/>
              </a:buClr>
              <a:buSzPct val="75000"/>
              <a:buFont typeface="Wingdings" pitchFamily="2" charset="2"/>
              <a:buChar char="v"/>
              <a:defRPr sz="3200">
                <a:solidFill>
                  <a:schemeClr val="tx1"/>
                </a:solidFill>
                <a:latin typeface="+mn-lt"/>
              </a:defRPr>
            </a:lvl3pPr>
            <a:lvl4pPr marL="1600200" indent="-228600" algn="l" rtl="0" eaLnBrk="1" fontAlgn="base" hangingPunct="1">
              <a:spcBef>
                <a:spcPct val="20000"/>
              </a:spcBef>
              <a:spcAft>
                <a:spcPct val="0"/>
              </a:spcAft>
              <a:buClr>
                <a:schemeClr val="tx2"/>
              </a:buClr>
              <a:buChar char="–"/>
              <a:defRPr sz="3200">
                <a:solidFill>
                  <a:schemeClr val="tx1"/>
                </a:solidFill>
                <a:latin typeface="+mn-lt"/>
              </a:defRPr>
            </a:lvl4pPr>
            <a:lvl5pPr marL="2057400" indent="-228600" algn="l" rtl="0" eaLnBrk="1" fontAlgn="base" hangingPunct="1">
              <a:spcBef>
                <a:spcPct val="20000"/>
              </a:spcBef>
              <a:spcAft>
                <a:spcPct val="0"/>
              </a:spcAft>
              <a:buClr>
                <a:schemeClr val="tx2"/>
              </a:buClr>
              <a:buChar char="–"/>
              <a:defRPr sz="3200">
                <a:solidFill>
                  <a:schemeClr val="tx1"/>
                </a:solidFill>
                <a:latin typeface="+mn-lt"/>
              </a:defRPr>
            </a:lvl5pPr>
            <a:lvl6pPr marL="2514600" indent="-228600" algn="l" rtl="0" eaLnBrk="1" fontAlgn="base" hangingPunct="1">
              <a:spcBef>
                <a:spcPct val="20000"/>
              </a:spcBef>
              <a:spcAft>
                <a:spcPct val="0"/>
              </a:spcAft>
              <a:buClr>
                <a:schemeClr val="tx2"/>
              </a:buClr>
              <a:buChar char="–"/>
              <a:defRPr sz="3200">
                <a:solidFill>
                  <a:schemeClr val="tx1"/>
                </a:solidFill>
                <a:latin typeface="+mn-lt"/>
              </a:defRPr>
            </a:lvl6pPr>
            <a:lvl7pPr marL="2971800" indent="-228600" algn="l" rtl="0" eaLnBrk="1" fontAlgn="base" hangingPunct="1">
              <a:spcBef>
                <a:spcPct val="20000"/>
              </a:spcBef>
              <a:spcAft>
                <a:spcPct val="0"/>
              </a:spcAft>
              <a:buClr>
                <a:schemeClr val="tx2"/>
              </a:buClr>
              <a:buChar char="–"/>
              <a:defRPr sz="3200">
                <a:solidFill>
                  <a:schemeClr val="tx1"/>
                </a:solidFill>
                <a:latin typeface="+mn-lt"/>
              </a:defRPr>
            </a:lvl7pPr>
            <a:lvl8pPr marL="3429000" indent="-228600" algn="l" rtl="0" eaLnBrk="1" fontAlgn="base" hangingPunct="1">
              <a:spcBef>
                <a:spcPct val="20000"/>
              </a:spcBef>
              <a:spcAft>
                <a:spcPct val="0"/>
              </a:spcAft>
              <a:buClr>
                <a:schemeClr val="tx2"/>
              </a:buClr>
              <a:buChar char="–"/>
              <a:defRPr sz="3200">
                <a:solidFill>
                  <a:schemeClr val="tx1"/>
                </a:solidFill>
                <a:latin typeface="+mn-lt"/>
              </a:defRPr>
            </a:lvl8pPr>
            <a:lvl9pPr marL="3886200" indent="-228600" algn="l" rtl="0" eaLnBrk="1" fontAlgn="base" hangingPunct="1">
              <a:spcBef>
                <a:spcPct val="20000"/>
              </a:spcBef>
              <a:spcAft>
                <a:spcPct val="0"/>
              </a:spcAft>
              <a:buClr>
                <a:schemeClr val="tx2"/>
              </a:buClr>
              <a:buChar char="–"/>
              <a:defRPr sz="3200">
                <a:solidFill>
                  <a:schemeClr val="tx1"/>
                </a:solidFill>
                <a:latin typeface="+mn-lt"/>
              </a:defRPr>
            </a:lvl9pPr>
          </a:lstStyle>
          <a:p>
            <a:pPr>
              <a:buClr>
                <a:schemeClr val="bg2">
                  <a:lumMod val="40000"/>
                  <a:lumOff val="60000"/>
                </a:schemeClr>
              </a:buClr>
              <a:buNone/>
            </a:pPr>
            <a:endParaRPr lang="fr-FR" sz="2400" dirty="0">
              <a:effectLst>
                <a:outerShdw blurRad="38100" dist="38100" dir="2700000" algn="tl">
                  <a:srgbClr val="000000">
                    <a:alpha val="43137"/>
                  </a:srgbClr>
                </a:outerShdw>
              </a:effectLst>
              <a:latin typeface="Arial" pitchFamily="34" charset="0"/>
              <a:cs typeface="Arial" pitchFamily="34" charset="0"/>
            </a:endParaRPr>
          </a:p>
          <a:p>
            <a:pPr>
              <a:lnSpc>
                <a:spcPct val="90000"/>
              </a:lnSpc>
              <a:spcBef>
                <a:spcPts val="0"/>
              </a:spcBef>
              <a:buClr>
                <a:schemeClr val="bg2">
                  <a:lumMod val="40000"/>
                  <a:lumOff val="60000"/>
                </a:schemeClr>
              </a:buClr>
            </a:pPr>
            <a:endParaRPr lang="fr-FR" sz="2400" dirty="0">
              <a:effectLst>
                <a:outerShdw blurRad="38100" dist="38100" dir="2700000" algn="tl">
                  <a:srgbClr val="000000">
                    <a:alpha val="43137"/>
                  </a:srgbClr>
                </a:outerShdw>
              </a:effectLst>
              <a:latin typeface="Arial" pitchFamily="34" charset="0"/>
              <a:cs typeface="Arial" pitchFamily="34" charset="0"/>
            </a:endParaRPr>
          </a:p>
          <a:p>
            <a:pPr>
              <a:lnSpc>
                <a:spcPct val="90000"/>
              </a:lnSpc>
              <a:spcBef>
                <a:spcPts val="0"/>
              </a:spcBef>
              <a:buClr>
                <a:schemeClr val="bg2">
                  <a:lumMod val="40000"/>
                  <a:lumOff val="60000"/>
                </a:schemeClr>
              </a:buClr>
            </a:pPr>
            <a:r>
              <a:rPr lang="fr-CA" sz="2400" dirty="0">
                <a:effectLst>
                  <a:outerShdw blurRad="38100" dist="38100" dir="2700000" algn="tl">
                    <a:srgbClr val="000000">
                      <a:alpha val="43137"/>
                    </a:srgbClr>
                  </a:outerShdw>
                </a:effectLst>
                <a:latin typeface="Arial" pitchFamily="34" charset="0"/>
                <a:cs typeface="Arial" pitchFamily="34" charset="0"/>
              </a:rPr>
              <a:t>Supposons qu'un étudiant de la classe ait obtenu les notes suivantes sur 20 en mathématiques 3 :  </a:t>
            </a:r>
          </a:p>
          <a:p>
            <a:pPr marL="0" indent="0">
              <a:lnSpc>
                <a:spcPct val="90000"/>
              </a:lnSpc>
              <a:spcBef>
                <a:spcPts val="0"/>
              </a:spcBef>
              <a:buClr>
                <a:schemeClr val="bg2">
                  <a:lumMod val="40000"/>
                  <a:lumOff val="60000"/>
                </a:schemeClr>
              </a:buClr>
              <a:buNone/>
            </a:pPr>
            <a:r>
              <a:rPr lang="fr-CA" sz="2400" dirty="0">
                <a:effectLst>
                  <a:outerShdw blurRad="38100" dist="38100" dir="2700000" algn="tl">
                    <a:srgbClr val="000000">
                      <a:alpha val="43137"/>
                    </a:srgbClr>
                  </a:outerShdw>
                </a:effectLst>
                <a:latin typeface="Arial" pitchFamily="34" charset="0"/>
                <a:cs typeface="Arial" pitchFamily="34" charset="0"/>
              </a:rPr>
              <a:t>    </a:t>
            </a:r>
            <a:r>
              <a:rPr lang="fr-CA" sz="2400" u="sng" dirty="0">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rPr>
              <a:t>Quiz: 10;   TP: 15;  Examen: 18</a:t>
            </a:r>
            <a:r>
              <a:rPr lang="fr-CA" sz="2400" dirty="0">
                <a:effectLst>
                  <a:outerShdw blurRad="38100" dist="38100" dir="2700000" algn="tl">
                    <a:srgbClr val="000000">
                      <a:alpha val="43137"/>
                    </a:srgbClr>
                  </a:outerShdw>
                </a:effectLst>
                <a:latin typeface="Arial" pitchFamily="34" charset="0"/>
                <a:cs typeface="Arial" pitchFamily="34" charset="0"/>
              </a:rPr>
              <a:t>. </a:t>
            </a:r>
          </a:p>
          <a:p>
            <a:pPr marL="0" indent="0">
              <a:lnSpc>
                <a:spcPct val="90000"/>
              </a:lnSpc>
              <a:spcBef>
                <a:spcPts val="0"/>
              </a:spcBef>
              <a:buClr>
                <a:schemeClr val="bg2">
                  <a:lumMod val="40000"/>
                  <a:lumOff val="60000"/>
                </a:schemeClr>
              </a:buClr>
              <a:buNone/>
            </a:pPr>
            <a:r>
              <a:rPr lang="fr-CA" sz="2400" dirty="0">
                <a:effectLst>
                  <a:outerShdw blurRad="38100" dist="38100" dir="2700000" algn="tl">
                    <a:srgbClr val="000000">
                      <a:alpha val="43137"/>
                    </a:srgbClr>
                  </a:outerShdw>
                </a:effectLst>
                <a:latin typeface="Arial" pitchFamily="34" charset="0"/>
                <a:cs typeface="Arial" pitchFamily="34" charset="0"/>
              </a:rPr>
              <a:t>Trouver sa moyenne pour le cours si la pondération de chaque évaluation est: Quiz 20%; TP 20%; Examen 60%. </a:t>
            </a:r>
            <a:endParaRPr lang="fr-FR" sz="2400" dirty="0">
              <a:effectLst>
                <a:outerShdw blurRad="38100" dist="38100" dir="2700000" algn="tl">
                  <a:srgbClr val="000000">
                    <a:alpha val="43137"/>
                  </a:srgbClr>
                </a:outerShdw>
              </a:effectLst>
              <a:latin typeface="Arial" pitchFamily="34" charset="0"/>
              <a:cs typeface="Arial" pitchFamily="34" charset="0"/>
            </a:endParaRPr>
          </a:p>
          <a:p>
            <a:pPr>
              <a:lnSpc>
                <a:spcPct val="90000"/>
              </a:lnSpc>
              <a:spcBef>
                <a:spcPts val="1800"/>
              </a:spcBef>
              <a:buClr>
                <a:schemeClr val="bg2">
                  <a:lumMod val="40000"/>
                  <a:lumOff val="60000"/>
                </a:schemeClr>
              </a:buClr>
            </a:pPr>
            <a:endParaRPr lang="fr-FR" sz="2400" dirty="0">
              <a:effectLst>
                <a:outerShdw blurRad="38100" dist="38100" dir="2700000" algn="tl">
                  <a:srgbClr val="000000">
                    <a:alpha val="43137"/>
                  </a:srgbClr>
                </a:outerShdw>
              </a:effectLst>
              <a:latin typeface="Arial" pitchFamily="34" charset="0"/>
              <a:cs typeface="Arial" pitchFamily="34" charset="0"/>
            </a:endParaRPr>
          </a:p>
          <a:p>
            <a:pPr>
              <a:lnSpc>
                <a:spcPct val="90000"/>
              </a:lnSpc>
              <a:spcBef>
                <a:spcPts val="1800"/>
              </a:spcBef>
              <a:buClr>
                <a:schemeClr val="bg2">
                  <a:lumMod val="40000"/>
                  <a:lumOff val="60000"/>
                </a:schemeClr>
              </a:buClr>
            </a:pPr>
            <a:endParaRPr lang="fr-FR" sz="2400" dirty="0">
              <a:effectLst>
                <a:outerShdw blurRad="38100" dist="38100" dir="2700000" algn="tl">
                  <a:srgbClr val="000000">
                    <a:alpha val="43137"/>
                  </a:srgbClr>
                </a:outerShdw>
              </a:effectLst>
              <a:latin typeface="Arial" pitchFamily="34" charset="0"/>
              <a:cs typeface="Arial" pitchFamily="34" charset="0"/>
            </a:endParaRPr>
          </a:p>
          <a:p>
            <a:pPr>
              <a:spcBef>
                <a:spcPts val="1200"/>
              </a:spcBef>
              <a:spcAft>
                <a:spcPts val="1200"/>
              </a:spcAft>
              <a:buClr>
                <a:schemeClr val="bg2">
                  <a:lumMod val="40000"/>
                  <a:lumOff val="60000"/>
                </a:schemeClr>
              </a:buClr>
              <a:buNone/>
            </a:pPr>
            <a:endParaRPr lang="fr-FR" sz="2600" dirty="0">
              <a:effectLst>
                <a:outerShdw blurRad="38100" dist="38100" dir="2700000" algn="tl">
                  <a:srgbClr val="000000">
                    <a:alpha val="43137"/>
                  </a:srgbClr>
                </a:outerShdw>
              </a:effectLst>
              <a:latin typeface="Arial" pitchFamily="34" charset="0"/>
              <a:cs typeface="Arial" pitchFamily="34" charset="0"/>
            </a:endParaRPr>
          </a:p>
        </p:txBody>
      </p:sp>
      <p:sp>
        <p:nvSpPr>
          <p:cNvPr id="13" name="Espace réservé de la date 12"/>
          <p:cNvSpPr>
            <a:spLocks noGrp="1"/>
          </p:cNvSpPr>
          <p:nvPr>
            <p:ph type="dt" sz="half" idx="10"/>
            <p:custDataLst>
              <p:tags r:id="rId2"/>
            </p:custDataLst>
          </p:nvPr>
        </p:nvSpPr>
        <p:spPr/>
        <p:txBody>
          <a:bodyPr/>
          <a:lstStyle/>
          <a:p>
            <a:fld id="{BA57851D-00ED-44C3-A403-D5689D22BA00}" type="datetime10">
              <a:rPr lang="fr-FR" smtClean="0"/>
              <a:t>06:39</a:t>
            </a:fld>
            <a:endParaRPr lang="fr-FR" dirty="0"/>
          </a:p>
        </p:txBody>
      </p:sp>
      <p:sp>
        <p:nvSpPr>
          <p:cNvPr id="1287170" name="Rectangle 2"/>
          <p:cNvSpPr>
            <a:spLocks noGrp="1" noChangeArrowheads="1"/>
          </p:cNvSpPr>
          <p:nvPr>
            <p:ph type="ctrTitle"/>
            <p:custDataLst>
              <p:tags r:id="rId3"/>
            </p:custDataLst>
          </p:nvPr>
        </p:nvSpPr>
        <p:spPr>
          <a:xfrm>
            <a:off x="0" y="669408"/>
            <a:ext cx="9144000" cy="428628"/>
          </a:xfrm>
          <a:noFill/>
          <a:ln/>
          <a:effectLst>
            <a:outerShdw dist="50800" sx="99000" sy="99000" algn="ctr" rotWithShape="0">
              <a:srgbClr val="000000"/>
            </a:outerShdw>
          </a:effectLst>
          <a:scene3d>
            <a:camera prst="orthographicFront"/>
            <a:lightRig rig="freezing" dir="t">
              <a:rot lat="0" lon="0" rev="5640000"/>
            </a:lightRig>
          </a:scene3d>
          <a:sp3d/>
        </p:spPr>
        <p:txBody>
          <a:bodyPr>
            <a:noAutofit/>
            <a:scene3d>
              <a:camera prst="orthographicFront"/>
              <a:lightRig rig="freezing" dir="t">
                <a:rot lat="0" lon="0" rev="5640000"/>
              </a:lightRig>
            </a:scene3d>
            <a:flatTx/>
          </a:bodyPr>
          <a:lstStyle/>
          <a:p>
            <a:pPr algn="ctr"/>
            <a:r>
              <a:rPr lang="fr-CA" sz="3600" b="0" spc="-150" dirty="0">
                <a:effectLst>
                  <a:outerShdw blurRad="673100" dist="25400" dir="5400000" algn="tl" rotWithShape="0">
                    <a:srgbClr val="000000">
                      <a:alpha val="43000"/>
                    </a:srgbClr>
                  </a:outerShdw>
                </a:effectLst>
              </a:rPr>
              <a:t>La moyenne</a:t>
            </a:r>
          </a:p>
        </p:txBody>
      </p:sp>
      <p:sp>
        <p:nvSpPr>
          <p:cNvPr id="9" name="Rectangle 8"/>
          <p:cNvSpPr/>
          <p:nvPr>
            <p:custDataLst>
              <p:tags r:id="rId4"/>
            </p:custDataLst>
          </p:nvPr>
        </p:nvSpPr>
        <p:spPr>
          <a:xfrm>
            <a:off x="0" y="1234061"/>
            <a:ext cx="9144000" cy="553998"/>
          </a:xfrm>
          <a:prstGeom prst="rect">
            <a:avLst/>
          </a:prstGeom>
        </p:spPr>
        <p:txBody>
          <a:bodyPr wrap="square">
            <a:spAutoFit/>
          </a:bodyPr>
          <a:lstStyle/>
          <a:p>
            <a:pPr algn="ctr">
              <a:spcBef>
                <a:spcPts val="2400"/>
              </a:spcBef>
              <a:buClr>
                <a:schemeClr val="bg2">
                  <a:lumMod val="40000"/>
                  <a:lumOff val="60000"/>
                </a:schemeClr>
              </a:buClr>
              <a:buNone/>
            </a:pPr>
            <a:r>
              <a:rPr lang="fr-CA" sz="3000" dirty="0">
                <a:solidFill>
                  <a:schemeClr val="accent3">
                    <a:lumMod val="60000"/>
                    <a:lumOff val="40000"/>
                  </a:schemeClr>
                </a:solidFill>
                <a:effectLst>
                  <a:outerShdw blurRad="38100" dist="38100" dir="2700000" algn="tl">
                    <a:srgbClr val="000000">
                      <a:alpha val="43137"/>
                    </a:srgbClr>
                  </a:outerShdw>
                </a:effectLst>
                <a:latin typeface="+mj-lt"/>
                <a:cs typeface="Arial" pitchFamily="34" charset="0"/>
              </a:rPr>
              <a:t>Moyenne pondérée: exercice</a:t>
            </a:r>
          </a:p>
        </p:txBody>
      </p:sp>
      <p:graphicFrame>
        <p:nvGraphicFramePr>
          <p:cNvPr id="2" name="Tableau 1"/>
          <p:cNvGraphicFramePr>
            <a:graphicFrameLocks noGrp="1"/>
          </p:cNvGraphicFramePr>
          <p:nvPr>
            <p:custDataLst>
              <p:tags r:id="rId5"/>
            </p:custDataLst>
            <p:extLst>
              <p:ext uri="{D42A27DB-BD31-4B8C-83A1-F6EECF244321}">
                <p14:modId xmlns:p14="http://schemas.microsoft.com/office/powerpoint/2010/main" val="3117444884"/>
              </p:ext>
            </p:extLst>
          </p:nvPr>
        </p:nvGraphicFramePr>
        <p:xfrm>
          <a:off x="2051720" y="3979492"/>
          <a:ext cx="4434287" cy="2180900"/>
        </p:xfrm>
        <a:graphic>
          <a:graphicData uri="http://schemas.openxmlformats.org/drawingml/2006/table">
            <a:tbl>
              <a:tblPr/>
              <a:tblGrid>
                <a:gridCol w="2880320">
                  <a:extLst>
                    <a:ext uri="{9D8B030D-6E8A-4147-A177-3AD203B41FA5}">
                      <a16:colId xmlns:a16="http://schemas.microsoft.com/office/drawing/2014/main" val="20000"/>
                    </a:ext>
                  </a:extLst>
                </a:gridCol>
                <a:gridCol w="1553967">
                  <a:extLst>
                    <a:ext uri="{9D8B030D-6E8A-4147-A177-3AD203B41FA5}">
                      <a16:colId xmlns:a16="http://schemas.microsoft.com/office/drawing/2014/main" val="20001"/>
                    </a:ext>
                  </a:extLst>
                </a:gridCol>
              </a:tblGrid>
              <a:tr h="436180">
                <a:tc>
                  <a:txBody>
                    <a:bodyPr/>
                    <a:lstStyle/>
                    <a:p>
                      <a:pPr algn="l" fontAlgn="b"/>
                      <a:r>
                        <a:rPr lang="fr-CA" sz="2200" b="1" i="0" u="none" strike="noStrike" dirty="0">
                          <a:solidFill>
                            <a:schemeClr val="tx1"/>
                          </a:solidFill>
                          <a:effectLst>
                            <a:outerShdw blurRad="38100" dist="38100" dir="2700000" algn="tl">
                              <a:srgbClr val="000000">
                                <a:alpha val="43137"/>
                              </a:srgbClr>
                            </a:outerShdw>
                          </a:effectLst>
                          <a:latin typeface="Arial"/>
                        </a:rPr>
                        <a:t>Items &amp; pondération</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fr-CA" sz="2200" b="1" i="0" u="none" strike="noStrike" dirty="0">
                          <a:solidFill>
                            <a:schemeClr val="tx1"/>
                          </a:solidFill>
                          <a:effectLst>
                            <a:outerShdw blurRad="38100" dist="38100" dir="2700000" algn="tl">
                              <a:srgbClr val="000000">
                                <a:alpha val="43137"/>
                              </a:srgbClr>
                            </a:outerShdw>
                          </a:effectLst>
                          <a:latin typeface="Arial"/>
                        </a:rPr>
                        <a:t>Résultat</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436180">
                <a:tc>
                  <a:txBody>
                    <a:bodyPr/>
                    <a:lstStyle/>
                    <a:p>
                      <a:pPr algn="l" fontAlgn="b"/>
                      <a:r>
                        <a:rPr lang="fr-CA" sz="2200" b="0" i="0" u="none" strike="noStrike" dirty="0">
                          <a:solidFill>
                            <a:schemeClr val="tx1"/>
                          </a:solidFill>
                          <a:effectLst>
                            <a:outerShdw blurRad="38100" dist="38100" dir="2700000" algn="tl">
                              <a:srgbClr val="000000">
                                <a:alpha val="43137"/>
                              </a:srgbClr>
                            </a:outerShdw>
                          </a:effectLst>
                          <a:latin typeface="Arial"/>
                        </a:rPr>
                        <a:t>Quiz20%</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fr-CA" sz="2200" b="0" i="0" u="none" strike="noStrike" dirty="0">
                        <a:solidFill>
                          <a:schemeClr val="tx1"/>
                        </a:solidFill>
                        <a:effectLst>
                          <a:outerShdw blurRad="38100" dist="38100" dir="2700000" algn="tl">
                            <a:srgbClr val="000000">
                              <a:alpha val="43137"/>
                            </a:srgbClr>
                          </a:outerShdw>
                        </a:effectLst>
                        <a:latin typeface="Arial"/>
                      </a:endParaRP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436180">
                <a:tc>
                  <a:txBody>
                    <a:bodyPr/>
                    <a:lstStyle/>
                    <a:p>
                      <a:pPr algn="l" fontAlgn="b"/>
                      <a:r>
                        <a:rPr lang="fr-CA" sz="2200" b="0" i="0" u="none" strike="noStrike" dirty="0">
                          <a:solidFill>
                            <a:schemeClr val="tx1"/>
                          </a:solidFill>
                          <a:effectLst>
                            <a:outerShdw blurRad="38100" dist="38100" dir="2700000" algn="tl">
                              <a:srgbClr val="000000">
                                <a:alpha val="43137"/>
                              </a:srgbClr>
                            </a:outerShdw>
                          </a:effectLst>
                          <a:latin typeface="Arial"/>
                        </a:rPr>
                        <a:t>TP20%</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fr-CA" sz="2200" b="0" i="0" u="none" strike="noStrike" dirty="0">
                        <a:solidFill>
                          <a:schemeClr val="tx1"/>
                        </a:solidFill>
                        <a:effectLst>
                          <a:outerShdw blurRad="38100" dist="38100" dir="2700000" algn="tl">
                            <a:srgbClr val="000000">
                              <a:alpha val="43137"/>
                            </a:srgbClr>
                          </a:outerShdw>
                        </a:effectLst>
                        <a:latin typeface="Arial"/>
                      </a:endParaRP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436180">
                <a:tc>
                  <a:txBody>
                    <a:bodyPr/>
                    <a:lstStyle/>
                    <a:p>
                      <a:pPr algn="l" fontAlgn="b"/>
                      <a:r>
                        <a:rPr lang="fr-CA" sz="2200" b="0" i="0" u="none" strike="noStrike" dirty="0">
                          <a:solidFill>
                            <a:schemeClr val="tx1"/>
                          </a:solidFill>
                          <a:effectLst>
                            <a:outerShdw blurRad="38100" dist="38100" dir="2700000" algn="tl">
                              <a:srgbClr val="000000">
                                <a:alpha val="43137"/>
                              </a:srgbClr>
                            </a:outerShdw>
                          </a:effectLst>
                          <a:latin typeface="Arial"/>
                        </a:rPr>
                        <a:t>Examen60%</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fr-CA" sz="2200" b="0" i="0" u="none" strike="noStrike" dirty="0">
                        <a:solidFill>
                          <a:schemeClr val="tx1"/>
                        </a:solidFill>
                        <a:effectLst>
                          <a:outerShdw blurRad="38100" dist="38100" dir="2700000" algn="tl">
                            <a:srgbClr val="000000">
                              <a:alpha val="43137"/>
                            </a:srgbClr>
                          </a:outerShdw>
                        </a:effectLst>
                        <a:latin typeface="Arial"/>
                      </a:endParaRP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5"/>
                  </a:ext>
                </a:extLst>
              </a:tr>
              <a:tr h="436180">
                <a:tc>
                  <a:txBody>
                    <a:bodyPr/>
                    <a:lstStyle/>
                    <a:p>
                      <a:pPr algn="l" fontAlgn="b"/>
                      <a:r>
                        <a:rPr lang="fr-CA" sz="2200" b="0" i="0" u="none" strike="noStrike" dirty="0">
                          <a:solidFill>
                            <a:schemeClr val="tx1"/>
                          </a:solidFill>
                          <a:effectLst>
                            <a:outerShdw blurRad="38100" dist="38100" dir="2700000" algn="tl">
                              <a:srgbClr val="000000">
                                <a:alpha val="43137"/>
                              </a:srgbClr>
                            </a:outerShdw>
                          </a:effectLst>
                          <a:latin typeface="Arial"/>
                        </a:rPr>
                        <a:t>Total (moyenne)</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fr-CA" sz="2200" b="1" i="0" u="sng" strike="noStrike" dirty="0">
                        <a:solidFill>
                          <a:schemeClr val="accent3">
                            <a:lumMod val="60000"/>
                            <a:lumOff val="40000"/>
                          </a:schemeClr>
                        </a:solidFill>
                        <a:effectLst>
                          <a:outerShdw blurRad="38100" dist="38100" dir="2700000" algn="tl">
                            <a:srgbClr val="000000">
                              <a:alpha val="43137"/>
                            </a:srgbClr>
                          </a:outerShdw>
                        </a:effectLst>
                        <a:latin typeface="Arial"/>
                      </a:endParaRP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6"/>
                  </a:ext>
                </a:extLst>
              </a:tr>
            </a:tbl>
          </a:graphicData>
        </a:graphic>
      </p:graphicFrame>
      <p:cxnSp>
        <p:nvCxnSpPr>
          <p:cNvPr id="19" name="Connecteur droit 18"/>
          <p:cNvCxnSpPr/>
          <p:nvPr>
            <p:custDataLst>
              <p:tags r:id="rId6"/>
            </p:custDataLst>
          </p:nvPr>
        </p:nvCxnSpPr>
        <p:spPr>
          <a:xfrm>
            <a:off x="0" y="1234061"/>
            <a:ext cx="9144000" cy="1588"/>
          </a:xfrm>
          <a:prstGeom prst="line">
            <a:avLst/>
          </a:prstGeom>
          <a:ln w="76200"/>
        </p:spPr>
        <p:style>
          <a:lnRef idx="3">
            <a:schemeClr val="accent3"/>
          </a:lnRef>
          <a:fillRef idx="0">
            <a:schemeClr val="accent3"/>
          </a:fillRef>
          <a:effectRef idx="2">
            <a:schemeClr val="accent3"/>
          </a:effectRef>
          <a:fontRef idx="minor">
            <a:schemeClr val="tx1"/>
          </a:fontRef>
        </p:style>
      </p:cxnSp>
      <p:cxnSp>
        <p:nvCxnSpPr>
          <p:cNvPr id="20" name="Connecteur droit 19"/>
          <p:cNvCxnSpPr/>
          <p:nvPr>
            <p:custDataLst>
              <p:tags r:id="rId7"/>
            </p:custDataLst>
          </p:nvPr>
        </p:nvCxnSpPr>
        <p:spPr>
          <a:xfrm>
            <a:off x="0" y="1293330"/>
            <a:ext cx="9144000" cy="0"/>
          </a:xfrm>
          <a:prstGeom prst="line">
            <a:avLst/>
          </a:prstGeom>
          <a:ln>
            <a:solidFill>
              <a:schemeClr val="tx2">
                <a:lumMod val="75000"/>
              </a:schemeClr>
            </a:solidFill>
          </a:ln>
        </p:spPr>
        <p:style>
          <a:lnRef idx="1">
            <a:schemeClr val="accent3"/>
          </a:lnRef>
          <a:fillRef idx="0">
            <a:schemeClr val="accent3"/>
          </a:fillRef>
          <a:effectRef idx="0">
            <a:schemeClr val="accent3"/>
          </a:effectRef>
          <a:fontRef idx="minor">
            <a:schemeClr val="tx1"/>
          </a:fontRef>
        </p:style>
      </p:cxnSp>
    </p:spTree>
    <p:extLst>
      <p:ext uri="{BB962C8B-B14F-4D97-AF65-F5344CB8AC3E}">
        <p14:creationId xmlns:p14="http://schemas.microsoft.com/office/powerpoint/2010/main" val="35619826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Espace réservé du texte 2"/>
          <p:cNvSpPr>
            <a:spLocks noGrp="1"/>
          </p:cNvSpPr>
          <p:nvPr>
            <p:custDataLst>
              <p:tags r:id="rId1"/>
            </p:custDataLst>
          </p:nvPr>
        </p:nvSpPr>
        <p:spPr bwMode="auto">
          <a:xfrm>
            <a:off x="539552" y="1371674"/>
            <a:ext cx="8395818" cy="5272036"/>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lr>
                <a:schemeClr val="tx2"/>
              </a:buClr>
              <a:buSzPct val="90000"/>
              <a:buFont typeface="Wingdings" pitchFamily="2" charset="2"/>
              <a:buChar char="n"/>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tx2"/>
              </a:buClr>
              <a:buChar char="–"/>
              <a:defRPr sz="3200">
                <a:solidFill>
                  <a:schemeClr val="tx1"/>
                </a:solidFill>
                <a:latin typeface="+mn-lt"/>
              </a:defRPr>
            </a:lvl2pPr>
            <a:lvl3pPr marL="1143000" indent="-228600" algn="l" rtl="0" eaLnBrk="1" fontAlgn="base" hangingPunct="1">
              <a:spcBef>
                <a:spcPct val="20000"/>
              </a:spcBef>
              <a:spcAft>
                <a:spcPct val="0"/>
              </a:spcAft>
              <a:buClr>
                <a:schemeClr val="tx2"/>
              </a:buClr>
              <a:buSzPct val="75000"/>
              <a:buFont typeface="Wingdings" pitchFamily="2" charset="2"/>
              <a:buChar char="v"/>
              <a:defRPr sz="3200">
                <a:solidFill>
                  <a:schemeClr val="tx1"/>
                </a:solidFill>
                <a:latin typeface="+mn-lt"/>
              </a:defRPr>
            </a:lvl3pPr>
            <a:lvl4pPr marL="1600200" indent="-228600" algn="l" rtl="0" eaLnBrk="1" fontAlgn="base" hangingPunct="1">
              <a:spcBef>
                <a:spcPct val="20000"/>
              </a:spcBef>
              <a:spcAft>
                <a:spcPct val="0"/>
              </a:spcAft>
              <a:buClr>
                <a:schemeClr val="tx2"/>
              </a:buClr>
              <a:buChar char="–"/>
              <a:defRPr sz="3200">
                <a:solidFill>
                  <a:schemeClr val="tx1"/>
                </a:solidFill>
                <a:latin typeface="+mn-lt"/>
              </a:defRPr>
            </a:lvl4pPr>
            <a:lvl5pPr marL="2057400" indent="-228600" algn="l" rtl="0" eaLnBrk="1" fontAlgn="base" hangingPunct="1">
              <a:spcBef>
                <a:spcPct val="20000"/>
              </a:spcBef>
              <a:spcAft>
                <a:spcPct val="0"/>
              </a:spcAft>
              <a:buClr>
                <a:schemeClr val="tx2"/>
              </a:buClr>
              <a:buChar char="–"/>
              <a:defRPr sz="3200">
                <a:solidFill>
                  <a:schemeClr val="tx1"/>
                </a:solidFill>
                <a:latin typeface="+mn-lt"/>
              </a:defRPr>
            </a:lvl5pPr>
            <a:lvl6pPr marL="2514600" indent="-228600" algn="l" rtl="0" eaLnBrk="1" fontAlgn="base" hangingPunct="1">
              <a:spcBef>
                <a:spcPct val="20000"/>
              </a:spcBef>
              <a:spcAft>
                <a:spcPct val="0"/>
              </a:spcAft>
              <a:buClr>
                <a:schemeClr val="tx2"/>
              </a:buClr>
              <a:buChar char="–"/>
              <a:defRPr sz="3200">
                <a:solidFill>
                  <a:schemeClr val="tx1"/>
                </a:solidFill>
                <a:latin typeface="+mn-lt"/>
              </a:defRPr>
            </a:lvl6pPr>
            <a:lvl7pPr marL="2971800" indent="-228600" algn="l" rtl="0" eaLnBrk="1" fontAlgn="base" hangingPunct="1">
              <a:spcBef>
                <a:spcPct val="20000"/>
              </a:spcBef>
              <a:spcAft>
                <a:spcPct val="0"/>
              </a:spcAft>
              <a:buClr>
                <a:schemeClr val="tx2"/>
              </a:buClr>
              <a:buChar char="–"/>
              <a:defRPr sz="3200">
                <a:solidFill>
                  <a:schemeClr val="tx1"/>
                </a:solidFill>
                <a:latin typeface="+mn-lt"/>
              </a:defRPr>
            </a:lvl7pPr>
            <a:lvl8pPr marL="3429000" indent="-228600" algn="l" rtl="0" eaLnBrk="1" fontAlgn="base" hangingPunct="1">
              <a:spcBef>
                <a:spcPct val="20000"/>
              </a:spcBef>
              <a:spcAft>
                <a:spcPct val="0"/>
              </a:spcAft>
              <a:buClr>
                <a:schemeClr val="tx2"/>
              </a:buClr>
              <a:buChar char="–"/>
              <a:defRPr sz="3200">
                <a:solidFill>
                  <a:schemeClr val="tx1"/>
                </a:solidFill>
                <a:latin typeface="+mn-lt"/>
              </a:defRPr>
            </a:lvl8pPr>
            <a:lvl9pPr marL="3886200" indent="-228600" algn="l" rtl="0" eaLnBrk="1" fontAlgn="base" hangingPunct="1">
              <a:spcBef>
                <a:spcPct val="20000"/>
              </a:spcBef>
              <a:spcAft>
                <a:spcPct val="0"/>
              </a:spcAft>
              <a:buClr>
                <a:schemeClr val="tx2"/>
              </a:buClr>
              <a:buChar char="–"/>
              <a:defRPr sz="3200">
                <a:solidFill>
                  <a:schemeClr val="tx1"/>
                </a:solidFill>
                <a:latin typeface="+mn-lt"/>
              </a:defRPr>
            </a:lvl9pPr>
          </a:lstStyle>
          <a:p>
            <a:pPr>
              <a:buClr>
                <a:schemeClr val="bg2">
                  <a:lumMod val="40000"/>
                  <a:lumOff val="60000"/>
                </a:schemeClr>
              </a:buClr>
              <a:buNone/>
            </a:pPr>
            <a:endParaRPr lang="fr-FR" sz="2400" dirty="0">
              <a:effectLst>
                <a:outerShdw blurRad="38100" dist="38100" dir="2700000" algn="tl">
                  <a:srgbClr val="000000">
                    <a:alpha val="43137"/>
                  </a:srgbClr>
                </a:outerShdw>
              </a:effectLst>
              <a:latin typeface="Arial" pitchFamily="34" charset="0"/>
              <a:cs typeface="Arial" pitchFamily="34" charset="0"/>
            </a:endParaRPr>
          </a:p>
          <a:p>
            <a:pPr>
              <a:lnSpc>
                <a:spcPct val="90000"/>
              </a:lnSpc>
              <a:spcBef>
                <a:spcPts val="0"/>
              </a:spcBef>
              <a:buClr>
                <a:schemeClr val="bg2">
                  <a:lumMod val="40000"/>
                  <a:lumOff val="60000"/>
                </a:schemeClr>
              </a:buClr>
            </a:pPr>
            <a:endParaRPr lang="fr-FR" sz="2400" dirty="0">
              <a:effectLst>
                <a:outerShdw blurRad="38100" dist="38100" dir="2700000" algn="tl">
                  <a:srgbClr val="000000">
                    <a:alpha val="43137"/>
                  </a:srgbClr>
                </a:outerShdw>
              </a:effectLst>
              <a:latin typeface="Arial" pitchFamily="34" charset="0"/>
              <a:cs typeface="Arial" pitchFamily="34" charset="0"/>
            </a:endParaRPr>
          </a:p>
          <a:p>
            <a:pPr>
              <a:lnSpc>
                <a:spcPct val="90000"/>
              </a:lnSpc>
              <a:spcBef>
                <a:spcPts val="0"/>
              </a:spcBef>
              <a:buClr>
                <a:schemeClr val="bg2">
                  <a:lumMod val="40000"/>
                  <a:lumOff val="60000"/>
                </a:schemeClr>
              </a:buClr>
            </a:pPr>
            <a:r>
              <a:rPr lang="fr-CA" sz="2400" dirty="0">
                <a:effectLst>
                  <a:outerShdw blurRad="38100" dist="38100" dir="2700000" algn="tl">
                    <a:srgbClr val="000000">
                      <a:alpha val="43137"/>
                    </a:srgbClr>
                  </a:outerShdw>
                </a:effectLst>
                <a:latin typeface="Arial" pitchFamily="34" charset="0"/>
                <a:cs typeface="Arial" pitchFamily="34" charset="0"/>
              </a:rPr>
              <a:t>Calculer le </a:t>
            </a:r>
            <a:r>
              <a:rPr lang="fr-CA" sz="2400" u="sng" dirty="0">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rPr>
              <a:t>salaire moyen </a:t>
            </a:r>
            <a:r>
              <a:rPr lang="fr-CA" sz="2400" dirty="0">
                <a:effectLst>
                  <a:outerShdw blurRad="38100" dist="38100" dir="2700000" algn="tl">
                    <a:srgbClr val="000000">
                      <a:alpha val="43137"/>
                    </a:srgbClr>
                  </a:outerShdw>
                </a:effectLst>
                <a:latin typeface="Arial" pitchFamily="34" charset="0"/>
                <a:cs typeface="Arial" pitchFamily="34" charset="0"/>
              </a:rPr>
              <a:t>des 10 employés d'une micro-entreprise agricole sachant que les 2 cadres gagnent 200000 Fcfa chacun, les 3 techniciens 100000 Fcfa chacun, et les 5 ouvriers agricoles 60000 Fcfa chacun. </a:t>
            </a:r>
            <a:endParaRPr lang="fr-FR" sz="2600" dirty="0">
              <a:effectLst>
                <a:outerShdw blurRad="38100" dist="38100" dir="2700000" algn="tl">
                  <a:srgbClr val="000000">
                    <a:alpha val="43137"/>
                  </a:srgbClr>
                </a:outerShdw>
              </a:effectLst>
              <a:latin typeface="Arial" pitchFamily="34" charset="0"/>
              <a:cs typeface="Arial" pitchFamily="34" charset="0"/>
            </a:endParaRPr>
          </a:p>
        </p:txBody>
      </p:sp>
      <p:sp>
        <p:nvSpPr>
          <p:cNvPr id="13" name="Espace réservé de la date 12"/>
          <p:cNvSpPr>
            <a:spLocks noGrp="1"/>
          </p:cNvSpPr>
          <p:nvPr>
            <p:ph type="dt" sz="half" idx="10"/>
            <p:custDataLst>
              <p:tags r:id="rId2"/>
            </p:custDataLst>
          </p:nvPr>
        </p:nvSpPr>
        <p:spPr/>
        <p:txBody>
          <a:bodyPr/>
          <a:lstStyle/>
          <a:p>
            <a:fld id="{BA57851D-00ED-44C3-A403-D5689D22BA00}" type="datetime10">
              <a:rPr lang="fr-FR" smtClean="0"/>
              <a:t>06:39</a:t>
            </a:fld>
            <a:endParaRPr lang="fr-FR" dirty="0"/>
          </a:p>
        </p:txBody>
      </p:sp>
      <p:sp>
        <p:nvSpPr>
          <p:cNvPr id="1287170" name="Rectangle 2"/>
          <p:cNvSpPr>
            <a:spLocks noGrp="1" noChangeArrowheads="1"/>
          </p:cNvSpPr>
          <p:nvPr>
            <p:ph type="ctrTitle"/>
            <p:custDataLst>
              <p:tags r:id="rId3"/>
            </p:custDataLst>
          </p:nvPr>
        </p:nvSpPr>
        <p:spPr>
          <a:xfrm>
            <a:off x="0" y="669408"/>
            <a:ext cx="9144000" cy="428628"/>
          </a:xfrm>
          <a:noFill/>
          <a:ln/>
          <a:effectLst>
            <a:outerShdw dist="50800" sx="99000" sy="99000" algn="ctr" rotWithShape="0">
              <a:srgbClr val="000000"/>
            </a:outerShdw>
          </a:effectLst>
          <a:scene3d>
            <a:camera prst="orthographicFront"/>
            <a:lightRig rig="freezing" dir="t">
              <a:rot lat="0" lon="0" rev="5640000"/>
            </a:lightRig>
          </a:scene3d>
          <a:sp3d/>
        </p:spPr>
        <p:txBody>
          <a:bodyPr>
            <a:noAutofit/>
            <a:scene3d>
              <a:camera prst="orthographicFront"/>
              <a:lightRig rig="freezing" dir="t">
                <a:rot lat="0" lon="0" rev="5640000"/>
              </a:lightRig>
            </a:scene3d>
            <a:flatTx/>
          </a:bodyPr>
          <a:lstStyle/>
          <a:p>
            <a:pPr algn="ctr"/>
            <a:r>
              <a:rPr lang="fr-CA" sz="3600" b="0" spc="-150" dirty="0">
                <a:effectLst>
                  <a:outerShdw blurRad="673100" dist="25400" dir="5400000" algn="tl" rotWithShape="0">
                    <a:srgbClr val="000000">
                      <a:alpha val="43000"/>
                    </a:srgbClr>
                  </a:outerShdw>
                </a:effectLst>
              </a:rPr>
              <a:t>La moyenne</a:t>
            </a:r>
          </a:p>
        </p:txBody>
      </p:sp>
      <p:sp>
        <p:nvSpPr>
          <p:cNvPr id="9" name="Rectangle 8"/>
          <p:cNvSpPr/>
          <p:nvPr>
            <p:custDataLst>
              <p:tags r:id="rId4"/>
            </p:custDataLst>
          </p:nvPr>
        </p:nvSpPr>
        <p:spPr>
          <a:xfrm>
            <a:off x="0" y="1234061"/>
            <a:ext cx="9144000" cy="553998"/>
          </a:xfrm>
          <a:prstGeom prst="rect">
            <a:avLst/>
          </a:prstGeom>
        </p:spPr>
        <p:txBody>
          <a:bodyPr wrap="square">
            <a:spAutoFit/>
          </a:bodyPr>
          <a:lstStyle/>
          <a:p>
            <a:pPr algn="ctr">
              <a:spcBef>
                <a:spcPts val="2400"/>
              </a:spcBef>
              <a:buClr>
                <a:schemeClr val="bg2">
                  <a:lumMod val="40000"/>
                  <a:lumOff val="60000"/>
                </a:schemeClr>
              </a:buClr>
              <a:buNone/>
            </a:pPr>
            <a:r>
              <a:rPr lang="fr-CA" sz="3000" dirty="0">
                <a:solidFill>
                  <a:schemeClr val="accent3">
                    <a:lumMod val="60000"/>
                    <a:lumOff val="40000"/>
                  </a:schemeClr>
                </a:solidFill>
                <a:effectLst>
                  <a:outerShdw blurRad="38100" dist="38100" dir="2700000" algn="tl">
                    <a:srgbClr val="000000">
                      <a:alpha val="43137"/>
                    </a:srgbClr>
                  </a:outerShdw>
                </a:effectLst>
                <a:latin typeface="+mj-lt"/>
                <a:cs typeface="Arial" pitchFamily="34" charset="0"/>
              </a:rPr>
              <a:t>Moyenne combinée: exercice</a:t>
            </a:r>
          </a:p>
        </p:txBody>
      </p:sp>
      <p:graphicFrame>
        <p:nvGraphicFramePr>
          <p:cNvPr id="2" name="Tableau 1"/>
          <p:cNvGraphicFramePr>
            <a:graphicFrameLocks noGrp="1"/>
          </p:cNvGraphicFramePr>
          <p:nvPr>
            <p:custDataLst>
              <p:tags r:id="rId5"/>
            </p:custDataLst>
            <p:extLst>
              <p:ext uri="{D42A27DB-BD31-4B8C-83A1-F6EECF244321}">
                <p14:modId xmlns:p14="http://schemas.microsoft.com/office/powerpoint/2010/main" val="2917210292"/>
              </p:ext>
            </p:extLst>
          </p:nvPr>
        </p:nvGraphicFramePr>
        <p:xfrm>
          <a:off x="2051720" y="3979492"/>
          <a:ext cx="4434287" cy="2180900"/>
        </p:xfrm>
        <a:graphic>
          <a:graphicData uri="http://schemas.openxmlformats.org/drawingml/2006/table">
            <a:tbl>
              <a:tblPr/>
              <a:tblGrid>
                <a:gridCol w="2880320">
                  <a:extLst>
                    <a:ext uri="{9D8B030D-6E8A-4147-A177-3AD203B41FA5}">
                      <a16:colId xmlns:a16="http://schemas.microsoft.com/office/drawing/2014/main" val="20000"/>
                    </a:ext>
                  </a:extLst>
                </a:gridCol>
                <a:gridCol w="1553967">
                  <a:extLst>
                    <a:ext uri="{9D8B030D-6E8A-4147-A177-3AD203B41FA5}">
                      <a16:colId xmlns:a16="http://schemas.microsoft.com/office/drawing/2014/main" val="20001"/>
                    </a:ext>
                  </a:extLst>
                </a:gridCol>
              </a:tblGrid>
              <a:tr h="436180">
                <a:tc>
                  <a:txBody>
                    <a:bodyPr/>
                    <a:lstStyle/>
                    <a:p>
                      <a:pPr algn="l" fontAlgn="b"/>
                      <a:r>
                        <a:rPr lang="fr-CA" sz="2200" b="1" i="0" u="none" strike="noStrike" dirty="0">
                          <a:solidFill>
                            <a:schemeClr val="tx1"/>
                          </a:solidFill>
                          <a:effectLst>
                            <a:outerShdw blurRad="38100" dist="38100" dir="2700000" algn="tl">
                              <a:srgbClr val="000000">
                                <a:alpha val="43137"/>
                              </a:srgbClr>
                            </a:outerShdw>
                          </a:effectLst>
                          <a:latin typeface="Arial"/>
                        </a:rPr>
                        <a:t>Employés &amp; nombre</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fr-CA" sz="2200" b="1" i="0" u="none" strike="noStrike" dirty="0">
                          <a:solidFill>
                            <a:schemeClr val="tx1"/>
                          </a:solidFill>
                          <a:effectLst>
                            <a:outerShdw blurRad="38100" dist="38100" dir="2700000" algn="tl">
                              <a:srgbClr val="000000">
                                <a:alpha val="43137"/>
                              </a:srgbClr>
                            </a:outerShdw>
                          </a:effectLst>
                          <a:latin typeface="Arial"/>
                        </a:rPr>
                        <a:t>Salaire</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436180">
                <a:tc>
                  <a:txBody>
                    <a:bodyPr/>
                    <a:lstStyle/>
                    <a:p>
                      <a:pPr algn="l" fontAlgn="b"/>
                      <a:r>
                        <a:rPr lang="fr-CA" sz="2200" b="0" i="0" u="none" strike="noStrike" dirty="0">
                          <a:solidFill>
                            <a:schemeClr val="tx1"/>
                          </a:solidFill>
                          <a:effectLst>
                            <a:outerShdw blurRad="38100" dist="38100" dir="2700000" algn="tl">
                              <a:srgbClr val="000000">
                                <a:alpha val="43137"/>
                              </a:srgbClr>
                            </a:outerShdw>
                          </a:effectLst>
                          <a:latin typeface="Arial"/>
                        </a:rPr>
                        <a:t>2 cadres</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fr-CA" sz="2200" b="0" i="0" u="none" strike="noStrike" dirty="0">
                        <a:solidFill>
                          <a:schemeClr val="tx1"/>
                        </a:solidFill>
                        <a:effectLst>
                          <a:outerShdw blurRad="38100" dist="38100" dir="2700000" algn="tl">
                            <a:srgbClr val="000000">
                              <a:alpha val="43137"/>
                            </a:srgbClr>
                          </a:outerShdw>
                        </a:effectLst>
                        <a:latin typeface="Arial"/>
                      </a:endParaRP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436180">
                <a:tc>
                  <a:txBody>
                    <a:bodyPr/>
                    <a:lstStyle/>
                    <a:p>
                      <a:pPr algn="l" fontAlgn="b"/>
                      <a:r>
                        <a:rPr lang="fr-CA" sz="2200" b="0" i="0" u="none" strike="noStrike" dirty="0">
                          <a:solidFill>
                            <a:schemeClr val="tx1"/>
                          </a:solidFill>
                          <a:effectLst>
                            <a:outerShdw blurRad="38100" dist="38100" dir="2700000" algn="tl">
                              <a:srgbClr val="000000">
                                <a:alpha val="43137"/>
                              </a:srgbClr>
                            </a:outerShdw>
                          </a:effectLst>
                          <a:latin typeface="Arial"/>
                        </a:rPr>
                        <a:t>3 techniciens</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fr-CA" sz="2200" b="0" i="0" u="none" strike="noStrike" dirty="0">
                        <a:solidFill>
                          <a:schemeClr val="tx1"/>
                        </a:solidFill>
                        <a:effectLst>
                          <a:outerShdw blurRad="38100" dist="38100" dir="2700000" algn="tl">
                            <a:srgbClr val="000000">
                              <a:alpha val="43137"/>
                            </a:srgbClr>
                          </a:outerShdw>
                        </a:effectLst>
                        <a:latin typeface="Arial"/>
                      </a:endParaRP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436180">
                <a:tc>
                  <a:txBody>
                    <a:bodyPr/>
                    <a:lstStyle/>
                    <a:p>
                      <a:pPr algn="l" fontAlgn="b"/>
                      <a:r>
                        <a:rPr lang="fr-CA" sz="2200" b="0" i="0" u="none" strike="noStrike" dirty="0">
                          <a:solidFill>
                            <a:schemeClr val="tx1"/>
                          </a:solidFill>
                          <a:effectLst>
                            <a:outerShdw blurRad="38100" dist="38100" dir="2700000" algn="tl">
                              <a:srgbClr val="000000">
                                <a:alpha val="43137"/>
                              </a:srgbClr>
                            </a:outerShdw>
                          </a:effectLst>
                          <a:latin typeface="Arial"/>
                        </a:rPr>
                        <a:t>5 ouvriers agricoles</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fr-CA" sz="2200" b="0" i="0" u="none" strike="noStrike" dirty="0">
                        <a:solidFill>
                          <a:schemeClr val="tx1"/>
                        </a:solidFill>
                        <a:effectLst>
                          <a:outerShdw blurRad="38100" dist="38100" dir="2700000" algn="tl">
                            <a:srgbClr val="000000">
                              <a:alpha val="43137"/>
                            </a:srgbClr>
                          </a:outerShdw>
                        </a:effectLst>
                        <a:latin typeface="Arial"/>
                      </a:endParaRP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5"/>
                  </a:ext>
                </a:extLst>
              </a:tr>
              <a:tr h="436180">
                <a:tc>
                  <a:txBody>
                    <a:bodyPr/>
                    <a:lstStyle/>
                    <a:p>
                      <a:pPr algn="l" fontAlgn="b"/>
                      <a:r>
                        <a:rPr lang="fr-CA" sz="2200" b="0" i="0" u="none" strike="noStrike" dirty="0">
                          <a:solidFill>
                            <a:schemeClr val="tx1"/>
                          </a:solidFill>
                          <a:effectLst>
                            <a:outerShdw blurRad="38100" dist="38100" dir="2700000" algn="tl">
                              <a:srgbClr val="000000">
                                <a:alpha val="43137"/>
                              </a:srgbClr>
                            </a:outerShdw>
                          </a:effectLst>
                          <a:latin typeface="Arial"/>
                        </a:rPr>
                        <a:t>Total (moyenne)</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fr-CA" sz="2200" b="1" i="0" u="sng" strike="noStrike" dirty="0">
                        <a:solidFill>
                          <a:schemeClr val="accent3">
                            <a:lumMod val="60000"/>
                            <a:lumOff val="40000"/>
                          </a:schemeClr>
                        </a:solidFill>
                        <a:effectLst>
                          <a:outerShdw blurRad="38100" dist="38100" dir="2700000" algn="tl">
                            <a:srgbClr val="000000">
                              <a:alpha val="43137"/>
                            </a:srgbClr>
                          </a:outerShdw>
                        </a:effectLst>
                        <a:latin typeface="Arial"/>
                      </a:endParaRP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6"/>
                  </a:ext>
                </a:extLst>
              </a:tr>
            </a:tbl>
          </a:graphicData>
        </a:graphic>
      </p:graphicFrame>
      <p:cxnSp>
        <p:nvCxnSpPr>
          <p:cNvPr id="19" name="Connecteur droit 18"/>
          <p:cNvCxnSpPr/>
          <p:nvPr>
            <p:custDataLst>
              <p:tags r:id="rId6"/>
            </p:custDataLst>
          </p:nvPr>
        </p:nvCxnSpPr>
        <p:spPr>
          <a:xfrm>
            <a:off x="0" y="1234061"/>
            <a:ext cx="9144000" cy="1588"/>
          </a:xfrm>
          <a:prstGeom prst="line">
            <a:avLst/>
          </a:prstGeom>
          <a:ln w="76200"/>
        </p:spPr>
        <p:style>
          <a:lnRef idx="3">
            <a:schemeClr val="accent3"/>
          </a:lnRef>
          <a:fillRef idx="0">
            <a:schemeClr val="accent3"/>
          </a:fillRef>
          <a:effectRef idx="2">
            <a:schemeClr val="accent3"/>
          </a:effectRef>
          <a:fontRef idx="minor">
            <a:schemeClr val="tx1"/>
          </a:fontRef>
        </p:style>
      </p:cxnSp>
      <p:cxnSp>
        <p:nvCxnSpPr>
          <p:cNvPr id="20" name="Connecteur droit 19"/>
          <p:cNvCxnSpPr/>
          <p:nvPr>
            <p:custDataLst>
              <p:tags r:id="rId7"/>
            </p:custDataLst>
          </p:nvPr>
        </p:nvCxnSpPr>
        <p:spPr>
          <a:xfrm>
            <a:off x="0" y="1293330"/>
            <a:ext cx="9144000" cy="0"/>
          </a:xfrm>
          <a:prstGeom prst="line">
            <a:avLst/>
          </a:prstGeom>
          <a:ln>
            <a:solidFill>
              <a:schemeClr val="tx2">
                <a:lumMod val="75000"/>
              </a:schemeClr>
            </a:solidFill>
          </a:ln>
        </p:spPr>
        <p:style>
          <a:lnRef idx="1">
            <a:schemeClr val="accent3"/>
          </a:lnRef>
          <a:fillRef idx="0">
            <a:schemeClr val="accent3"/>
          </a:fillRef>
          <a:effectRef idx="0">
            <a:schemeClr val="accent3"/>
          </a:effectRef>
          <a:fontRef idx="minor">
            <a:schemeClr val="tx1"/>
          </a:fontRef>
        </p:style>
      </p:cxnSp>
    </p:spTree>
    <p:extLst>
      <p:ext uri="{BB962C8B-B14F-4D97-AF65-F5344CB8AC3E}">
        <p14:creationId xmlns:p14="http://schemas.microsoft.com/office/powerpoint/2010/main" val="3200122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Espace réservé du texte 2"/>
          <p:cNvSpPr>
            <a:spLocks noGrp="1"/>
          </p:cNvSpPr>
          <p:nvPr>
            <p:custDataLst>
              <p:tags r:id="rId1"/>
            </p:custDataLst>
          </p:nvPr>
        </p:nvSpPr>
        <p:spPr bwMode="auto">
          <a:xfrm>
            <a:off x="539552" y="1988840"/>
            <a:ext cx="8280920" cy="4511994"/>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lr>
                <a:schemeClr val="tx2"/>
              </a:buClr>
              <a:buSzPct val="90000"/>
              <a:buFont typeface="Wingdings" pitchFamily="2" charset="2"/>
              <a:buChar char="n"/>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tx2"/>
              </a:buClr>
              <a:buChar char="–"/>
              <a:defRPr sz="3200">
                <a:solidFill>
                  <a:schemeClr val="tx1"/>
                </a:solidFill>
                <a:latin typeface="+mn-lt"/>
              </a:defRPr>
            </a:lvl2pPr>
            <a:lvl3pPr marL="1143000" indent="-228600" algn="l" rtl="0" eaLnBrk="1" fontAlgn="base" hangingPunct="1">
              <a:spcBef>
                <a:spcPct val="20000"/>
              </a:spcBef>
              <a:spcAft>
                <a:spcPct val="0"/>
              </a:spcAft>
              <a:buClr>
                <a:schemeClr val="tx2"/>
              </a:buClr>
              <a:buSzPct val="75000"/>
              <a:buFont typeface="Wingdings" pitchFamily="2" charset="2"/>
              <a:buChar char="v"/>
              <a:defRPr sz="3200">
                <a:solidFill>
                  <a:schemeClr val="tx1"/>
                </a:solidFill>
                <a:latin typeface="+mn-lt"/>
              </a:defRPr>
            </a:lvl3pPr>
            <a:lvl4pPr marL="1600200" indent="-228600" algn="l" rtl="0" eaLnBrk="1" fontAlgn="base" hangingPunct="1">
              <a:spcBef>
                <a:spcPct val="20000"/>
              </a:spcBef>
              <a:spcAft>
                <a:spcPct val="0"/>
              </a:spcAft>
              <a:buClr>
                <a:schemeClr val="tx2"/>
              </a:buClr>
              <a:buChar char="–"/>
              <a:defRPr sz="3200">
                <a:solidFill>
                  <a:schemeClr val="tx1"/>
                </a:solidFill>
                <a:latin typeface="+mn-lt"/>
              </a:defRPr>
            </a:lvl4pPr>
            <a:lvl5pPr marL="2057400" indent="-228600" algn="l" rtl="0" eaLnBrk="1" fontAlgn="base" hangingPunct="1">
              <a:spcBef>
                <a:spcPct val="20000"/>
              </a:spcBef>
              <a:spcAft>
                <a:spcPct val="0"/>
              </a:spcAft>
              <a:buClr>
                <a:schemeClr val="tx2"/>
              </a:buClr>
              <a:buChar char="–"/>
              <a:defRPr sz="3200">
                <a:solidFill>
                  <a:schemeClr val="tx1"/>
                </a:solidFill>
                <a:latin typeface="+mn-lt"/>
              </a:defRPr>
            </a:lvl5pPr>
            <a:lvl6pPr marL="2514600" indent="-228600" algn="l" rtl="0" eaLnBrk="1" fontAlgn="base" hangingPunct="1">
              <a:spcBef>
                <a:spcPct val="20000"/>
              </a:spcBef>
              <a:spcAft>
                <a:spcPct val="0"/>
              </a:spcAft>
              <a:buClr>
                <a:schemeClr val="tx2"/>
              </a:buClr>
              <a:buChar char="–"/>
              <a:defRPr sz="3200">
                <a:solidFill>
                  <a:schemeClr val="tx1"/>
                </a:solidFill>
                <a:latin typeface="+mn-lt"/>
              </a:defRPr>
            </a:lvl6pPr>
            <a:lvl7pPr marL="2971800" indent="-228600" algn="l" rtl="0" eaLnBrk="1" fontAlgn="base" hangingPunct="1">
              <a:spcBef>
                <a:spcPct val="20000"/>
              </a:spcBef>
              <a:spcAft>
                <a:spcPct val="0"/>
              </a:spcAft>
              <a:buClr>
                <a:schemeClr val="tx2"/>
              </a:buClr>
              <a:buChar char="–"/>
              <a:defRPr sz="3200">
                <a:solidFill>
                  <a:schemeClr val="tx1"/>
                </a:solidFill>
                <a:latin typeface="+mn-lt"/>
              </a:defRPr>
            </a:lvl7pPr>
            <a:lvl8pPr marL="3429000" indent="-228600" algn="l" rtl="0" eaLnBrk="1" fontAlgn="base" hangingPunct="1">
              <a:spcBef>
                <a:spcPct val="20000"/>
              </a:spcBef>
              <a:spcAft>
                <a:spcPct val="0"/>
              </a:spcAft>
              <a:buClr>
                <a:schemeClr val="tx2"/>
              </a:buClr>
              <a:buChar char="–"/>
              <a:defRPr sz="3200">
                <a:solidFill>
                  <a:schemeClr val="tx1"/>
                </a:solidFill>
                <a:latin typeface="+mn-lt"/>
              </a:defRPr>
            </a:lvl8pPr>
            <a:lvl9pPr marL="3886200" indent="-228600" algn="l" rtl="0" eaLnBrk="1" fontAlgn="base" hangingPunct="1">
              <a:spcBef>
                <a:spcPct val="20000"/>
              </a:spcBef>
              <a:spcAft>
                <a:spcPct val="0"/>
              </a:spcAft>
              <a:buClr>
                <a:schemeClr val="tx2"/>
              </a:buClr>
              <a:buChar char="–"/>
              <a:defRPr sz="3200">
                <a:solidFill>
                  <a:schemeClr val="tx1"/>
                </a:solidFill>
                <a:latin typeface="+mn-lt"/>
              </a:defRPr>
            </a:lvl9pPr>
          </a:lstStyle>
          <a:p>
            <a:pPr>
              <a:spcBef>
                <a:spcPts val="1200"/>
              </a:spcBef>
              <a:spcAft>
                <a:spcPts val="1200"/>
              </a:spcAft>
              <a:buClr>
                <a:schemeClr val="bg2">
                  <a:lumMod val="40000"/>
                  <a:lumOff val="60000"/>
                </a:schemeClr>
              </a:buClr>
              <a:buNone/>
            </a:pPr>
            <a:endParaRPr lang="fr-CA" sz="2600" dirty="0">
              <a:effectLst>
                <a:outerShdw blurRad="38100" dist="38100" dir="2700000" algn="tl">
                  <a:srgbClr val="000000">
                    <a:alpha val="43137"/>
                  </a:srgbClr>
                </a:outerShdw>
              </a:effectLst>
              <a:latin typeface="Arial" pitchFamily="34" charset="0"/>
              <a:cs typeface="Arial" pitchFamily="34" charset="0"/>
            </a:endParaRPr>
          </a:p>
        </p:txBody>
      </p:sp>
      <p:sp>
        <p:nvSpPr>
          <p:cNvPr id="13" name="Espace réservé de la date 12"/>
          <p:cNvSpPr>
            <a:spLocks noGrp="1"/>
          </p:cNvSpPr>
          <p:nvPr>
            <p:ph type="dt" sz="half" idx="10"/>
            <p:custDataLst>
              <p:tags r:id="rId2"/>
            </p:custDataLst>
          </p:nvPr>
        </p:nvSpPr>
        <p:spPr/>
        <p:txBody>
          <a:bodyPr/>
          <a:lstStyle/>
          <a:p>
            <a:fld id="{E5FF0955-3CEE-4A27-9B26-D03D82AE31B8}" type="datetime10">
              <a:rPr lang="fr-FR" smtClean="0"/>
              <a:t>06:39</a:t>
            </a:fld>
            <a:endParaRPr lang="fr-FR" dirty="0"/>
          </a:p>
        </p:txBody>
      </p:sp>
      <p:sp>
        <p:nvSpPr>
          <p:cNvPr id="1287170" name="Rectangle 2"/>
          <p:cNvSpPr>
            <a:spLocks noGrp="1" noChangeArrowheads="1"/>
          </p:cNvSpPr>
          <p:nvPr>
            <p:ph type="ctrTitle"/>
            <p:custDataLst>
              <p:tags r:id="rId3"/>
            </p:custDataLst>
          </p:nvPr>
        </p:nvSpPr>
        <p:spPr>
          <a:xfrm>
            <a:off x="0" y="476672"/>
            <a:ext cx="9144000" cy="714380"/>
          </a:xfrm>
          <a:noFill/>
          <a:ln/>
          <a:effectLst>
            <a:outerShdw dist="50800" sx="99000" sy="99000" algn="ctr" rotWithShape="0">
              <a:srgbClr val="000000"/>
            </a:outerShdw>
          </a:effectLst>
          <a:scene3d>
            <a:camera prst="orthographicFront"/>
            <a:lightRig rig="freezing" dir="t">
              <a:rot lat="0" lon="0" rev="5640000"/>
            </a:lightRig>
          </a:scene3d>
          <a:sp3d/>
        </p:spPr>
        <p:txBody>
          <a:bodyPr>
            <a:noAutofit/>
            <a:scene3d>
              <a:camera prst="orthographicFront"/>
              <a:lightRig rig="freezing" dir="t">
                <a:rot lat="0" lon="0" rev="5640000"/>
              </a:lightRig>
            </a:scene3d>
            <a:flatTx/>
          </a:bodyPr>
          <a:lstStyle/>
          <a:p>
            <a:pPr algn="ctr"/>
            <a:r>
              <a:rPr lang="fr-CA" sz="3600" b="0" spc="-150" dirty="0">
                <a:effectLst>
                  <a:outerShdw blurRad="673100" dist="25400" dir="5400000" algn="tl" rotWithShape="0">
                    <a:srgbClr val="000000">
                      <a:alpha val="43000"/>
                    </a:srgbClr>
                  </a:outerShdw>
                </a:effectLst>
              </a:rPr>
              <a:t>Mesures de tendance centrale</a:t>
            </a:r>
          </a:p>
        </p:txBody>
      </p:sp>
      <p:sp>
        <p:nvSpPr>
          <p:cNvPr id="8" name="Rectangle 2"/>
          <p:cNvSpPr txBox="1">
            <a:spLocks noChangeArrowheads="1"/>
          </p:cNvSpPr>
          <p:nvPr>
            <p:custDataLst>
              <p:tags r:id="rId4"/>
            </p:custDataLst>
          </p:nvPr>
        </p:nvSpPr>
        <p:spPr>
          <a:xfrm>
            <a:off x="0" y="1052736"/>
            <a:ext cx="9144000" cy="714380"/>
          </a:xfrm>
          <a:prstGeom prst="rect">
            <a:avLst/>
          </a:prstGeom>
          <a:noFill/>
          <a:ln>
            <a:noFill/>
          </a:ln>
          <a:effectLst>
            <a:outerShdw dist="50800" sx="99000" sy="99000" algn="ctr" rotWithShape="0">
              <a:srgbClr val="000000"/>
            </a:outerShdw>
          </a:effectLst>
          <a:scene3d>
            <a:camera prst="orthographicFront"/>
            <a:lightRig rig="freezing" dir="t">
              <a:rot lat="0" lon="0" rev="5640000"/>
            </a:lightRig>
          </a:scene3d>
          <a:sp3d/>
        </p:spPr>
        <p:txBody>
          <a:bodyPr vert="horz" lIns="0" tIns="0" rIns="18288" bIns="0" anchor="b">
            <a:noAutofit/>
            <a:scene3d>
              <a:camera prst="orthographicFront"/>
              <a:lightRig rig="freezing" dir="t">
                <a:rot lat="0" lon="0" rev="5640000"/>
              </a:lightRig>
            </a:scene3d>
            <a:flatTx/>
          </a:bodyPr>
          <a:lstStyle>
            <a:lvl1pPr algn="r" rtl="0" eaLnBrk="1" latinLnBrk="0" hangingPunct="1">
              <a:spcBef>
                <a:spcPct val="0"/>
              </a:spcBef>
              <a:buNone/>
              <a:defRPr kumimoji="0" sz="5600" b="1" kern="1200">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pPr algn="ctr"/>
            <a:r>
              <a:rPr lang="fr-CA" sz="3000" b="0" dirty="0">
                <a:effectLst>
                  <a:outerShdw blurRad="673100" dist="25400" dir="5400000" algn="tl" rotWithShape="0">
                    <a:srgbClr val="000000">
                      <a:alpha val="43000"/>
                    </a:srgbClr>
                  </a:outerShdw>
                </a:effectLst>
              </a:rPr>
              <a:t>Justification en lien avec les distributions de f et %</a:t>
            </a:r>
          </a:p>
        </p:txBody>
      </p:sp>
      <p:cxnSp>
        <p:nvCxnSpPr>
          <p:cNvPr id="9" name="Connecteur droit 8"/>
          <p:cNvCxnSpPr/>
          <p:nvPr>
            <p:custDataLst>
              <p:tags r:id="rId5"/>
            </p:custDataLst>
          </p:nvPr>
        </p:nvCxnSpPr>
        <p:spPr>
          <a:xfrm>
            <a:off x="0" y="1234061"/>
            <a:ext cx="9144000" cy="1588"/>
          </a:xfrm>
          <a:prstGeom prst="line">
            <a:avLst/>
          </a:prstGeom>
          <a:ln w="76200"/>
        </p:spPr>
        <p:style>
          <a:lnRef idx="3">
            <a:schemeClr val="accent3"/>
          </a:lnRef>
          <a:fillRef idx="0">
            <a:schemeClr val="accent3"/>
          </a:fillRef>
          <a:effectRef idx="2">
            <a:schemeClr val="accent3"/>
          </a:effectRef>
          <a:fontRef idx="minor">
            <a:schemeClr val="tx1"/>
          </a:fontRef>
        </p:style>
      </p:cxnSp>
      <p:cxnSp>
        <p:nvCxnSpPr>
          <p:cNvPr id="10" name="Connecteur droit 9"/>
          <p:cNvCxnSpPr/>
          <p:nvPr>
            <p:custDataLst>
              <p:tags r:id="rId6"/>
            </p:custDataLst>
          </p:nvPr>
        </p:nvCxnSpPr>
        <p:spPr>
          <a:xfrm>
            <a:off x="0" y="1293330"/>
            <a:ext cx="9144000" cy="0"/>
          </a:xfrm>
          <a:prstGeom prst="line">
            <a:avLst/>
          </a:prstGeom>
          <a:ln>
            <a:solidFill>
              <a:schemeClr val="tx2">
                <a:lumMod val="75000"/>
              </a:schemeClr>
            </a:solidFill>
          </a:ln>
        </p:spPr>
        <p:style>
          <a:lnRef idx="1">
            <a:schemeClr val="accent3"/>
          </a:lnRef>
          <a:fillRef idx="0">
            <a:schemeClr val="accent3"/>
          </a:fillRef>
          <a:effectRef idx="0">
            <a:schemeClr val="accent3"/>
          </a:effectRef>
          <a:fontRef idx="minor">
            <a:schemeClr val="tx1"/>
          </a:fontRef>
        </p:style>
      </p:cxnSp>
      <p:sp>
        <p:nvSpPr>
          <p:cNvPr id="2" name="Rectangle 1"/>
          <p:cNvSpPr/>
          <p:nvPr/>
        </p:nvSpPr>
        <p:spPr>
          <a:xfrm>
            <a:off x="-12824" y="1892896"/>
            <a:ext cx="9144000" cy="461665"/>
          </a:xfrm>
          <a:prstGeom prst="rect">
            <a:avLst/>
          </a:prstGeom>
        </p:spPr>
        <p:txBody>
          <a:bodyPr wrap="square">
            <a:spAutoFit/>
          </a:bodyPr>
          <a:lstStyle/>
          <a:p>
            <a:pPr lvl="0" algn="ctr">
              <a:spcBef>
                <a:spcPts val="1800"/>
              </a:spcBef>
              <a:spcAft>
                <a:spcPts val="600"/>
              </a:spcAft>
              <a:buClr>
                <a:srgbClr val="04617B">
                  <a:lumMod val="40000"/>
                  <a:lumOff val="60000"/>
                </a:srgbClr>
              </a:buClr>
            </a:pPr>
            <a:r>
              <a:rPr lang="fr-FR" dirty="0">
                <a:solidFill>
                  <a:prstClr val="white"/>
                </a:solidFill>
                <a:effectLst>
                  <a:outerShdw blurRad="38100" dist="38100" dir="2700000" algn="tl">
                    <a:srgbClr val="000000">
                      <a:alpha val="43137"/>
                    </a:srgbClr>
                  </a:outerShdw>
                </a:effectLst>
                <a:latin typeface="Arial" pitchFamily="34" charset="0"/>
                <a:cs typeface="Arial" pitchFamily="34" charset="0"/>
              </a:rPr>
              <a:t>Répartition de 30 répondants selon les classes d’âge </a:t>
            </a:r>
          </a:p>
        </p:txBody>
      </p:sp>
      <p:graphicFrame>
        <p:nvGraphicFramePr>
          <p:cNvPr id="14" name="Tableau 13">
            <a:extLst>
              <a:ext uri="{FF2B5EF4-FFF2-40B4-BE49-F238E27FC236}">
                <a16:creationId xmlns:a16="http://schemas.microsoft.com/office/drawing/2014/main" id="{73FBBD4A-177D-4346-A048-7A770B572515}"/>
              </a:ext>
            </a:extLst>
          </p:cNvPr>
          <p:cNvGraphicFramePr>
            <a:graphicFrameLocks noGrp="1"/>
          </p:cNvGraphicFramePr>
          <p:nvPr>
            <p:custDataLst>
              <p:tags r:id="rId7"/>
            </p:custDataLst>
            <p:extLst>
              <p:ext uri="{D42A27DB-BD31-4B8C-83A1-F6EECF244321}">
                <p14:modId xmlns:p14="http://schemas.microsoft.com/office/powerpoint/2010/main" val="3063915937"/>
              </p:ext>
            </p:extLst>
          </p:nvPr>
        </p:nvGraphicFramePr>
        <p:xfrm>
          <a:off x="2861320" y="2564495"/>
          <a:ext cx="3637384" cy="3360684"/>
        </p:xfrm>
        <a:graphic>
          <a:graphicData uri="http://schemas.openxmlformats.org/drawingml/2006/table">
            <a:tbl>
              <a:tblPr firstRow="1" bandRow="1">
                <a:tableStyleId>{2D5ABB26-0587-4C30-8999-92F81FD0307C}</a:tableStyleId>
              </a:tblPr>
              <a:tblGrid>
                <a:gridCol w="1117104">
                  <a:extLst>
                    <a:ext uri="{9D8B030D-6E8A-4147-A177-3AD203B41FA5}">
                      <a16:colId xmlns:a16="http://schemas.microsoft.com/office/drawing/2014/main" val="20000"/>
                    </a:ext>
                  </a:extLst>
                </a:gridCol>
                <a:gridCol w="1296144">
                  <a:extLst>
                    <a:ext uri="{9D8B030D-6E8A-4147-A177-3AD203B41FA5}">
                      <a16:colId xmlns:a16="http://schemas.microsoft.com/office/drawing/2014/main" val="20001"/>
                    </a:ext>
                  </a:extLst>
                </a:gridCol>
                <a:gridCol w="1224136">
                  <a:extLst>
                    <a:ext uri="{9D8B030D-6E8A-4147-A177-3AD203B41FA5}">
                      <a16:colId xmlns:a16="http://schemas.microsoft.com/office/drawing/2014/main" val="1206880775"/>
                    </a:ext>
                  </a:extLst>
                </a:gridCol>
              </a:tblGrid>
              <a:tr h="380457">
                <a:tc>
                  <a:txBody>
                    <a:bodyPr/>
                    <a:lstStyle/>
                    <a:p>
                      <a:pPr algn="ctr"/>
                      <a:r>
                        <a:rPr lang="fr-FR" sz="2000" b="1" noProof="0" dirty="0">
                          <a:effectLst>
                            <a:outerShdw blurRad="38100" dist="38100" dir="2700000" algn="tl">
                              <a:srgbClr val="000000">
                                <a:alpha val="43137"/>
                              </a:srgbClr>
                            </a:outerShdw>
                          </a:effectLst>
                          <a:latin typeface="Arial" pitchFamily="34" charset="0"/>
                          <a:cs typeface="Arial" pitchFamily="34" charset="0"/>
                        </a:rPr>
                        <a:t>Classes</a:t>
                      </a:r>
                      <a:r>
                        <a:rPr lang="fr-FR" sz="2000" b="1" baseline="0" noProof="0" dirty="0">
                          <a:effectLst>
                            <a:outerShdw blurRad="38100" dist="38100" dir="2700000" algn="tl">
                              <a:srgbClr val="000000">
                                <a:alpha val="43137"/>
                              </a:srgbClr>
                            </a:outerShdw>
                          </a:effectLst>
                          <a:latin typeface="Arial" pitchFamily="34" charset="0"/>
                          <a:cs typeface="Arial" pitchFamily="34" charset="0"/>
                        </a:rPr>
                        <a:t> d’âge</a:t>
                      </a:r>
                      <a:endParaRPr lang="fr-FR" sz="2000" b="1" noProof="0" dirty="0">
                        <a:solidFill>
                          <a:schemeClr val="tx1"/>
                        </a:solidFill>
                        <a:effectLst>
                          <a:outerShdw blurRad="38100" dist="38100" dir="2700000" algn="tl">
                            <a:srgbClr val="000000">
                              <a:alpha val="43137"/>
                            </a:srgbClr>
                          </a:outerShdw>
                        </a:effectLst>
                        <a:latin typeface="Arial" pitchFamily="34" charset="0"/>
                        <a:cs typeface="Arial" pitchFamily="34" charset="0"/>
                      </a:endParaRPr>
                    </a:p>
                  </a:txBody>
                  <a:tcPr marT="0" marB="0">
                    <a:lnL>
                      <a:noFill/>
                    </a:lnL>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fr-FR" sz="2000" b="1" noProof="0" dirty="0" err="1">
                          <a:effectLst>
                            <a:outerShdw blurRad="38100" dist="38100" dir="2700000" algn="tl">
                              <a:srgbClr val="000000">
                                <a:alpha val="43137"/>
                              </a:srgbClr>
                            </a:outerShdw>
                          </a:effectLst>
                          <a:latin typeface="Arial" pitchFamily="34" charset="0"/>
                          <a:cs typeface="Arial" pitchFamily="34" charset="0"/>
                        </a:rPr>
                        <a:t>Fréquen-ces</a:t>
                      </a:r>
                      <a:endParaRPr lang="fr-FR" sz="2000" b="1" noProof="0" dirty="0">
                        <a:solidFill>
                          <a:schemeClr val="tx1"/>
                        </a:solidFill>
                        <a:effectLst>
                          <a:outerShdw blurRad="38100" dist="38100" dir="2700000" algn="tl">
                            <a:srgbClr val="000000">
                              <a:alpha val="43137"/>
                            </a:srgbClr>
                          </a:outerShdw>
                        </a:effectLst>
                        <a:latin typeface="Arial" pitchFamily="34" charset="0"/>
                        <a:cs typeface="Arial" pitchFamily="34" charset="0"/>
                      </a:endParaRPr>
                    </a:p>
                  </a:txBody>
                  <a:tcPr marT="0" marB="0">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fr-FR" sz="2000" b="1" noProof="0" dirty="0" err="1">
                          <a:solidFill>
                            <a:schemeClr val="tx1"/>
                          </a:solidFill>
                          <a:effectLst>
                            <a:outerShdw blurRad="38100" dist="38100" dir="2700000" algn="tl">
                              <a:srgbClr val="000000">
                                <a:alpha val="43137"/>
                              </a:srgbClr>
                            </a:outerShdw>
                          </a:effectLst>
                          <a:latin typeface="Arial" pitchFamily="34" charset="0"/>
                          <a:cs typeface="Arial" pitchFamily="34" charset="0"/>
                        </a:rPr>
                        <a:t>Poucen-tages</a:t>
                      </a:r>
                      <a:endParaRPr lang="fr-FR" sz="2000" b="1" noProof="0" dirty="0">
                        <a:solidFill>
                          <a:schemeClr val="tx1"/>
                        </a:solidFill>
                        <a:effectLst>
                          <a:outerShdw blurRad="38100" dist="38100" dir="2700000" algn="tl">
                            <a:srgbClr val="000000">
                              <a:alpha val="43137"/>
                            </a:srgbClr>
                          </a:outerShdw>
                        </a:effectLst>
                        <a:latin typeface="Arial" pitchFamily="34" charset="0"/>
                        <a:cs typeface="Arial" pitchFamily="34" charset="0"/>
                      </a:endParaRPr>
                    </a:p>
                  </a:txBody>
                  <a:tcPr marT="0" marB="0">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93012">
                <a:tc>
                  <a:txBody>
                    <a:bodyPr/>
                    <a:lstStyle/>
                    <a:p>
                      <a:pPr algn="ctr"/>
                      <a:r>
                        <a:rPr lang="fr-FR" sz="2000" noProof="0" dirty="0">
                          <a:effectLst>
                            <a:outerShdw blurRad="38100" dist="38100" dir="2700000" algn="tl">
                              <a:srgbClr val="000000">
                                <a:alpha val="43137"/>
                              </a:srgbClr>
                            </a:outerShdw>
                          </a:effectLst>
                          <a:latin typeface="Arial" pitchFamily="34" charset="0"/>
                          <a:cs typeface="Arial" pitchFamily="34" charset="0"/>
                        </a:rPr>
                        <a:t>[25;30[</a:t>
                      </a:r>
                      <a:endParaRPr lang="fr-FR" sz="2000" noProof="0" dirty="0">
                        <a:solidFill>
                          <a:schemeClr val="tx1"/>
                        </a:solidFill>
                        <a:effectLst>
                          <a:outerShdw blurRad="38100" dist="38100" dir="2700000" algn="tl">
                            <a:srgbClr val="000000">
                              <a:alpha val="43137"/>
                            </a:srgbClr>
                          </a:outerShdw>
                        </a:effectLst>
                        <a:latin typeface="Arial" pitchFamily="34" charset="0"/>
                        <a:cs typeface="Arial" pitchFamily="34" charset="0"/>
                      </a:endParaRPr>
                    </a:p>
                  </a:txBody>
                  <a:tcPr marT="0" marB="0">
                    <a:lnL>
                      <a:noFill/>
                    </a:lnL>
                    <a:lnT w="28575" cap="flat" cmpd="sng" algn="ctr">
                      <a:solidFill>
                        <a:schemeClr val="tx1"/>
                      </a:solidFill>
                      <a:prstDash val="solid"/>
                      <a:round/>
                      <a:headEnd type="none" w="med" len="med"/>
                      <a:tailEnd type="none" w="med" len="med"/>
                    </a:lnT>
                  </a:tcPr>
                </a:tc>
                <a:tc>
                  <a:txBody>
                    <a:bodyPr/>
                    <a:lstStyle/>
                    <a:p>
                      <a:pPr algn="ctr"/>
                      <a:r>
                        <a:rPr lang="fr-FR" sz="2000" noProof="0" dirty="0">
                          <a:solidFill>
                            <a:schemeClr val="tx1"/>
                          </a:solidFill>
                          <a:effectLst>
                            <a:outerShdw blurRad="38100" dist="38100" dir="2700000" algn="tl">
                              <a:srgbClr val="000000">
                                <a:alpha val="43137"/>
                              </a:srgbClr>
                            </a:outerShdw>
                          </a:effectLst>
                          <a:latin typeface="Arial" pitchFamily="34" charset="0"/>
                          <a:cs typeface="Arial" pitchFamily="34" charset="0"/>
                        </a:rPr>
                        <a:t>3</a:t>
                      </a:r>
                    </a:p>
                  </a:txBody>
                  <a:tcPr marT="0" marB="0">
                    <a:lnT w="28575" cap="flat" cmpd="sng" algn="ctr">
                      <a:solidFill>
                        <a:schemeClr val="tx1"/>
                      </a:solidFill>
                      <a:prstDash val="solid"/>
                      <a:round/>
                      <a:headEnd type="none" w="med" len="med"/>
                      <a:tailEnd type="none" w="med" len="med"/>
                    </a:lnT>
                    <a:noFill/>
                  </a:tcPr>
                </a:tc>
                <a:tc>
                  <a:txBody>
                    <a:bodyPr/>
                    <a:lstStyle/>
                    <a:p>
                      <a:pPr algn="ctr"/>
                      <a:r>
                        <a:rPr lang="fr-FR" sz="2000" noProof="0" dirty="0">
                          <a:solidFill>
                            <a:schemeClr val="tx1"/>
                          </a:solidFill>
                          <a:effectLst>
                            <a:outerShdw blurRad="38100" dist="38100" dir="2700000" algn="tl">
                              <a:srgbClr val="000000">
                                <a:alpha val="43137"/>
                              </a:srgbClr>
                            </a:outerShdw>
                          </a:effectLst>
                          <a:latin typeface="Arial" pitchFamily="34" charset="0"/>
                          <a:cs typeface="Arial" pitchFamily="34" charset="0"/>
                        </a:rPr>
                        <a:t>10</a:t>
                      </a:r>
                    </a:p>
                  </a:txBody>
                  <a:tcPr marT="0" marB="0">
                    <a:lnT w="28575" cap="flat" cmpd="sng" algn="ctr">
                      <a:solidFill>
                        <a:schemeClr val="tx1"/>
                      </a:solidFill>
                      <a:prstDash val="solid"/>
                      <a:round/>
                      <a:headEnd type="none" w="med" len="med"/>
                      <a:tailEnd type="none" w="med" len="med"/>
                    </a:lnT>
                    <a:noFill/>
                  </a:tcPr>
                </a:tc>
                <a:extLst>
                  <a:ext uri="{0D108BD9-81ED-4DB2-BD59-A6C34878D82A}">
                    <a16:rowId xmlns:a16="http://schemas.microsoft.com/office/drawing/2014/main" val="10001"/>
                  </a:ext>
                </a:extLst>
              </a:tr>
              <a:tr h="393012">
                <a:tc>
                  <a:txBody>
                    <a:bodyPr/>
                    <a:lstStyle/>
                    <a:p>
                      <a:pPr algn="ctr"/>
                      <a:r>
                        <a:rPr lang="fr-FR" sz="2000" noProof="0" dirty="0">
                          <a:effectLst>
                            <a:outerShdw blurRad="38100" dist="38100" dir="2700000" algn="tl">
                              <a:srgbClr val="000000">
                                <a:alpha val="43137"/>
                              </a:srgbClr>
                            </a:outerShdw>
                          </a:effectLst>
                          <a:latin typeface="Arial" pitchFamily="34" charset="0"/>
                          <a:cs typeface="Arial" pitchFamily="34" charset="0"/>
                        </a:rPr>
                        <a:t>[30;35[</a:t>
                      </a:r>
                      <a:endParaRPr lang="fr-FR" sz="2000" noProof="0" dirty="0">
                        <a:solidFill>
                          <a:schemeClr val="tx1"/>
                        </a:solidFill>
                        <a:effectLst>
                          <a:outerShdw blurRad="38100" dist="38100" dir="2700000" algn="tl">
                            <a:srgbClr val="000000">
                              <a:alpha val="43137"/>
                            </a:srgbClr>
                          </a:outerShdw>
                        </a:effectLst>
                        <a:latin typeface="Arial" pitchFamily="34" charset="0"/>
                        <a:cs typeface="Arial" pitchFamily="34" charset="0"/>
                      </a:endParaRPr>
                    </a:p>
                  </a:txBody>
                  <a:tcPr marT="0" marB="0">
                    <a:lnL>
                      <a:noFill/>
                    </a:lnL>
                  </a:tcPr>
                </a:tc>
                <a:tc>
                  <a:txBody>
                    <a:bodyPr/>
                    <a:lstStyle/>
                    <a:p>
                      <a:pPr algn="ctr"/>
                      <a:r>
                        <a:rPr lang="fr-FR" sz="2000" noProof="0" dirty="0">
                          <a:solidFill>
                            <a:schemeClr val="tx1"/>
                          </a:solidFill>
                          <a:effectLst>
                            <a:outerShdw blurRad="38100" dist="38100" dir="2700000" algn="tl">
                              <a:srgbClr val="000000">
                                <a:alpha val="43137"/>
                              </a:srgbClr>
                            </a:outerShdw>
                          </a:effectLst>
                          <a:latin typeface="Arial" pitchFamily="34" charset="0"/>
                          <a:cs typeface="Arial" pitchFamily="34" charset="0"/>
                        </a:rPr>
                        <a:t>7</a:t>
                      </a:r>
                    </a:p>
                  </a:txBody>
                  <a:tcPr marT="0" marB="0">
                    <a:noFill/>
                  </a:tcPr>
                </a:tc>
                <a:tc>
                  <a:txBody>
                    <a:bodyPr/>
                    <a:lstStyle/>
                    <a:p>
                      <a:pPr algn="ctr"/>
                      <a:r>
                        <a:rPr lang="fr-FR" sz="2000" noProof="0" dirty="0">
                          <a:solidFill>
                            <a:schemeClr val="tx1"/>
                          </a:solidFill>
                          <a:effectLst>
                            <a:outerShdw blurRad="38100" dist="38100" dir="2700000" algn="tl">
                              <a:srgbClr val="000000">
                                <a:alpha val="43137"/>
                              </a:srgbClr>
                            </a:outerShdw>
                          </a:effectLst>
                          <a:latin typeface="Arial" pitchFamily="34" charset="0"/>
                          <a:cs typeface="Arial" pitchFamily="34" charset="0"/>
                        </a:rPr>
                        <a:t>23</a:t>
                      </a:r>
                    </a:p>
                  </a:txBody>
                  <a:tcPr marT="0" marB="0">
                    <a:noFill/>
                  </a:tcPr>
                </a:tc>
                <a:extLst>
                  <a:ext uri="{0D108BD9-81ED-4DB2-BD59-A6C34878D82A}">
                    <a16:rowId xmlns:a16="http://schemas.microsoft.com/office/drawing/2014/main" val="10002"/>
                  </a:ext>
                </a:extLst>
              </a:tr>
              <a:tr h="393012">
                <a:tc>
                  <a:txBody>
                    <a:bodyPr/>
                    <a:lstStyle/>
                    <a:p>
                      <a:pPr algn="ctr"/>
                      <a:r>
                        <a:rPr lang="fr-FR" sz="2000" noProof="0" dirty="0">
                          <a:effectLst>
                            <a:outerShdw blurRad="38100" dist="38100" dir="2700000" algn="tl">
                              <a:srgbClr val="000000">
                                <a:alpha val="43137"/>
                              </a:srgbClr>
                            </a:outerShdw>
                          </a:effectLst>
                          <a:latin typeface="Arial" pitchFamily="34" charset="0"/>
                          <a:cs typeface="Arial" pitchFamily="34" charset="0"/>
                        </a:rPr>
                        <a:t>[35;40[</a:t>
                      </a:r>
                      <a:endParaRPr lang="fr-FR" sz="2000" noProof="0" dirty="0">
                        <a:solidFill>
                          <a:schemeClr val="tx1"/>
                        </a:solidFill>
                        <a:effectLst>
                          <a:outerShdw blurRad="38100" dist="38100" dir="2700000" algn="tl">
                            <a:srgbClr val="000000">
                              <a:alpha val="43137"/>
                            </a:srgbClr>
                          </a:outerShdw>
                        </a:effectLst>
                        <a:latin typeface="Arial" pitchFamily="34" charset="0"/>
                        <a:cs typeface="Arial" pitchFamily="34" charset="0"/>
                      </a:endParaRPr>
                    </a:p>
                  </a:txBody>
                  <a:tcPr marT="0" marB="0">
                    <a:lnL>
                      <a:noFill/>
                    </a:lnL>
                  </a:tcPr>
                </a:tc>
                <a:tc>
                  <a:txBody>
                    <a:bodyPr/>
                    <a:lstStyle/>
                    <a:p>
                      <a:pPr algn="ctr"/>
                      <a:r>
                        <a:rPr lang="fr-FR" sz="2000" noProof="0" dirty="0">
                          <a:solidFill>
                            <a:schemeClr val="tx1"/>
                          </a:solidFill>
                          <a:effectLst>
                            <a:outerShdw blurRad="38100" dist="38100" dir="2700000" algn="tl">
                              <a:srgbClr val="000000">
                                <a:alpha val="43137"/>
                              </a:srgbClr>
                            </a:outerShdw>
                          </a:effectLst>
                          <a:latin typeface="Arial" pitchFamily="34" charset="0"/>
                          <a:cs typeface="Arial" pitchFamily="34" charset="0"/>
                        </a:rPr>
                        <a:t>2</a:t>
                      </a:r>
                    </a:p>
                  </a:txBody>
                  <a:tcPr marT="0" marB="0">
                    <a:noFill/>
                  </a:tcPr>
                </a:tc>
                <a:tc>
                  <a:txBody>
                    <a:bodyPr/>
                    <a:lstStyle/>
                    <a:p>
                      <a:pPr algn="ctr"/>
                      <a:r>
                        <a:rPr lang="fr-FR" sz="2000" noProof="0" dirty="0">
                          <a:solidFill>
                            <a:schemeClr val="tx1"/>
                          </a:solidFill>
                          <a:effectLst>
                            <a:outerShdw blurRad="38100" dist="38100" dir="2700000" algn="tl">
                              <a:srgbClr val="000000">
                                <a:alpha val="43137"/>
                              </a:srgbClr>
                            </a:outerShdw>
                          </a:effectLst>
                          <a:latin typeface="Arial" pitchFamily="34" charset="0"/>
                          <a:cs typeface="Arial" pitchFamily="34" charset="0"/>
                        </a:rPr>
                        <a:t>7</a:t>
                      </a:r>
                    </a:p>
                  </a:txBody>
                  <a:tcPr marT="0" marB="0">
                    <a:noFill/>
                  </a:tcPr>
                </a:tc>
                <a:extLst>
                  <a:ext uri="{0D108BD9-81ED-4DB2-BD59-A6C34878D82A}">
                    <a16:rowId xmlns:a16="http://schemas.microsoft.com/office/drawing/2014/main" val="10003"/>
                  </a:ext>
                </a:extLst>
              </a:tr>
              <a:tr h="393012">
                <a:tc>
                  <a:txBody>
                    <a:bodyPr/>
                    <a:lstStyle/>
                    <a:p>
                      <a:pPr algn="ctr"/>
                      <a:r>
                        <a:rPr lang="fr-FR" sz="2000" b="1" noProof="0" dirty="0">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rPr>
                        <a:t>[40;45[</a:t>
                      </a:r>
                    </a:p>
                  </a:txBody>
                  <a:tcPr marT="0" marB="0">
                    <a:lnL>
                      <a:noFill/>
                    </a:lnL>
                  </a:tcPr>
                </a:tc>
                <a:tc>
                  <a:txBody>
                    <a:bodyPr/>
                    <a:lstStyle/>
                    <a:p>
                      <a:pPr algn="ctr"/>
                      <a:r>
                        <a:rPr lang="fr-FR" sz="2000" u="sng" noProof="0" dirty="0">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rPr>
                        <a:t>12</a:t>
                      </a:r>
                    </a:p>
                  </a:txBody>
                  <a:tcPr marT="0" marB="0">
                    <a:noFill/>
                  </a:tcPr>
                </a:tc>
                <a:tc>
                  <a:txBody>
                    <a:bodyPr/>
                    <a:lstStyle/>
                    <a:p>
                      <a:pPr algn="ctr"/>
                      <a:r>
                        <a:rPr lang="fr-FR" sz="2000" u="sng" noProof="0" dirty="0">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rPr>
                        <a:t>40</a:t>
                      </a:r>
                    </a:p>
                  </a:txBody>
                  <a:tcPr marT="0" marB="0">
                    <a:noFill/>
                  </a:tcPr>
                </a:tc>
                <a:extLst>
                  <a:ext uri="{0D108BD9-81ED-4DB2-BD59-A6C34878D82A}">
                    <a16:rowId xmlns:a16="http://schemas.microsoft.com/office/drawing/2014/main" val="10004"/>
                  </a:ext>
                </a:extLst>
              </a:tr>
              <a:tr h="393012">
                <a:tc>
                  <a:txBody>
                    <a:bodyPr/>
                    <a:lstStyle/>
                    <a:p>
                      <a:pPr algn="ctr"/>
                      <a:r>
                        <a:rPr lang="fr-FR" sz="2000" noProof="0" dirty="0">
                          <a:effectLst>
                            <a:outerShdw blurRad="38100" dist="38100" dir="2700000" algn="tl">
                              <a:srgbClr val="000000">
                                <a:alpha val="43137"/>
                              </a:srgbClr>
                            </a:outerShdw>
                          </a:effectLst>
                          <a:latin typeface="Arial" pitchFamily="34" charset="0"/>
                          <a:cs typeface="Arial" pitchFamily="34" charset="0"/>
                        </a:rPr>
                        <a:t>[45;50[</a:t>
                      </a:r>
                      <a:endParaRPr lang="fr-FR" sz="2000" noProof="0" dirty="0">
                        <a:solidFill>
                          <a:schemeClr val="tx1"/>
                        </a:solidFill>
                        <a:effectLst>
                          <a:outerShdw blurRad="38100" dist="38100" dir="2700000" algn="tl">
                            <a:srgbClr val="000000">
                              <a:alpha val="43137"/>
                            </a:srgbClr>
                          </a:outerShdw>
                        </a:effectLst>
                        <a:latin typeface="Arial" pitchFamily="34" charset="0"/>
                        <a:cs typeface="Arial" pitchFamily="34" charset="0"/>
                      </a:endParaRPr>
                    </a:p>
                  </a:txBody>
                  <a:tcPr marT="0" marB="0">
                    <a:lnL>
                      <a:noFill/>
                    </a:lnL>
                  </a:tcPr>
                </a:tc>
                <a:tc>
                  <a:txBody>
                    <a:bodyPr/>
                    <a:lstStyle/>
                    <a:p>
                      <a:pPr algn="ctr"/>
                      <a:r>
                        <a:rPr lang="fr-FR" sz="2000" noProof="0" dirty="0">
                          <a:solidFill>
                            <a:schemeClr val="tx1"/>
                          </a:solidFill>
                          <a:effectLst>
                            <a:outerShdw blurRad="38100" dist="38100" dir="2700000" algn="tl">
                              <a:srgbClr val="000000">
                                <a:alpha val="43137"/>
                              </a:srgbClr>
                            </a:outerShdw>
                          </a:effectLst>
                          <a:latin typeface="Arial" pitchFamily="34" charset="0"/>
                          <a:cs typeface="Arial" pitchFamily="34" charset="0"/>
                        </a:rPr>
                        <a:t>3</a:t>
                      </a:r>
                    </a:p>
                  </a:txBody>
                  <a:tcPr marT="0" marB="0">
                    <a:noFill/>
                  </a:tcPr>
                </a:tc>
                <a:tc>
                  <a:txBody>
                    <a:bodyPr/>
                    <a:lstStyle/>
                    <a:p>
                      <a:pPr algn="ctr"/>
                      <a:r>
                        <a:rPr lang="fr-FR" sz="2000" noProof="0" dirty="0">
                          <a:solidFill>
                            <a:schemeClr val="tx1"/>
                          </a:solidFill>
                          <a:effectLst>
                            <a:outerShdw blurRad="38100" dist="38100" dir="2700000" algn="tl">
                              <a:srgbClr val="000000">
                                <a:alpha val="43137"/>
                              </a:srgbClr>
                            </a:outerShdw>
                          </a:effectLst>
                          <a:latin typeface="Arial" pitchFamily="34" charset="0"/>
                          <a:cs typeface="Arial" pitchFamily="34" charset="0"/>
                        </a:rPr>
                        <a:t>10</a:t>
                      </a:r>
                    </a:p>
                  </a:txBody>
                  <a:tcPr marT="0" marB="0">
                    <a:noFill/>
                  </a:tcPr>
                </a:tc>
                <a:extLst>
                  <a:ext uri="{0D108BD9-81ED-4DB2-BD59-A6C34878D82A}">
                    <a16:rowId xmlns:a16="http://schemas.microsoft.com/office/drawing/2014/main" val="10005"/>
                  </a:ext>
                </a:extLst>
              </a:tr>
              <a:tr h="393012">
                <a:tc>
                  <a:txBody>
                    <a:bodyPr/>
                    <a:lstStyle/>
                    <a:p>
                      <a:pPr algn="ctr"/>
                      <a:r>
                        <a:rPr lang="fr-FR" sz="2000" noProof="0" dirty="0">
                          <a:effectLst>
                            <a:outerShdw blurRad="38100" dist="38100" dir="2700000" algn="tl">
                              <a:srgbClr val="000000">
                                <a:alpha val="43137"/>
                              </a:srgbClr>
                            </a:outerShdw>
                          </a:effectLst>
                          <a:latin typeface="Arial" pitchFamily="34" charset="0"/>
                          <a:cs typeface="Arial" pitchFamily="34" charset="0"/>
                        </a:rPr>
                        <a:t>[50;55[</a:t>
                      </a:r>
                      <a:endParaRPr lang="fr-FR" sz="2000" noProof="0" dirty="0">
                        <a:solidFill>
                          <a:schemeClr val="tx1"/>
                        </a:solidFill>
                        <a:effectLst>
                          <a:outerShdw blurRad="38100" dist="38100" dir="2700000" algn="tl">
                            <a:srgbClr val="000000">
                              <a:alpha val="43137"/>
                            </a:srgbClr>
                          </a:outerShdw>
                        </a:effectLst>
                        <a:latin typeface="Arial" pitchFamily="34" charset="0"/>
                        <a:cs typeface="Arial" pitchFamily="34" charset="0"/>
                      </a:endParaRPr>
                    </a:p>
                  </a:txBody>
                  <a:tcPr marT="0" marB="0">
                    <a:lnL>
                      <a:noFill/>
                    </a:lnL>
                  </a:tcPr>
                </a:tc>
                <a:tc>
                  <a:txBody>
                    <a:bodyPr/>
                    <a:lstStyle/>
                    <a:p>
                      <a:pPr algn="ctr"/>
                      <a:r>
                        <a:rPr lang="fr-FR" sz="2000" noProof="0" dirty="0">
                          <a:solidFill>
                            <a:schemeClr val="tx1"/>
                          </a:solidFill>
                          <a:effectLst>
                            <a:outerShdw blurRad="38100" dist="38100" dir="2700000" algn="tl">
                              <a:srgbClr val="000000">
                                <a:alpha val="43137"/>
                              </a:srgbClr>
                            </a:outerShdw>
                          </a:effectLst>
                          <a:latin typeface="Arial" pitchFamily="34" charset="0"/>
                          <a:cs typeface="Arial" pitchFamily="34" charset="0"/>
                        </a:rPr>
                        <a:t>3</a:t>
                      </a:r>
                    </a:p>
                  </a:txBody>
                  <a:tcPr marT="0" marB="0">
                    <a:noFill/>
                  </a:tcPr>
                </a:tc>
                <a:tc>
                  <a:txBody>
                    <a:bodyPr/>
                    <a:lstStyle/>
                    <a:p>
                      <a:pPr algn="ctr"/>
                      <a:r>
                        <a:rPr lang="fr-FR" sz="2000" noProof="0" dirty="0">
                          <a:solidFill>
                            <a:schemeClr val="tx1"/>
                          </a:solidFill>
                          <a:effectLst>
                            <a:outerShdw blurRad="38100" dist="38100" dir="2700000" algn="tl">
                              <a:srgbClr val="000000">
                                <a:alpha val="43137"/>
                              </a:srgbClr>
                            </a:outerShdw>
                          </a:effectLst>
                          <a:latin typeface="Arial" pitchFamily="34" charset="0"/>
                          <a:cs typeface="Arial" pitchFamily="34" charset="0"/>
                        </a:rPr>
                        <a:t>10</a:t>
                      </a:r>
                    </a:p>
                  </a:txBody>
                  <a:tcPr marT="0" marB="0">
                    <a:noFill/>
                  </a:tcPr>
                </a:tc>
                <a:extLst>
                  <a:ext uri="{0D108BD9-81ED-4DB2-BD59-A6C34878D82A}">
                    <a16:rowId xmlns:a16="http://schemas.microsoft.com/office/drawing/2014/main" val="10006"/>
                  </a:ext>
                </a:extLst>
              </a:tr>
              <a:tr h="393012">
                <a:tc>
                  <a:txBody>
                    <a:bodyPr/>
                    <a:lstStyle/>
                    <a:p>
                      <a:pPr algn="ctr"/>
                      <a:r>
                        <a:rPr lang="fr-FR" sz="2000" noProof="0" dirty="0">
                          <a:solidFill>
                            <a:schemeClr val="tx1"/>
                          </a:solidFill>
                          <a:effectLst>
                            <a:outerShdw blurRad="38100" dist="38100" dir="2700000" algn="tl">
                              <a:srgbClr val="000000">
                                <a:alpha val="43137"/>
                              </a:srgbClr>
                            </a:outerShdw>
                          </a:effectLst>
                          <a:latin typeface="Arial" pitchFamily="34" charset="0"/>
                          <a:cs typeface="Arial" pitchFamily="34" charset="0"/>
                        </a:rPr>
                        <a:t>Total (n)</a:t>
                      </a:r>
                    </a:p>
                  </a:txBody>
                  <a:tcPr marT="0" marB="0">
                    <a:lnL>
                      <a:noFill/>
                    </a:lnL>
                    <a:lnB w="28575" cap="flat" cmpd="sng" algn="ctr">
                      <a:solidFill>
                        <a:schemeClr val="tx1"/>
                      </a:solidFill>
                      <a:prstDash val="solid"/>
                      <a:round/>
                      <a:headEnd type="none" w="med" len="med"/>
                      <a:tailEnd type="none" w="med" len="med"/>
                    </a:lnB>
                  </a:tcPr>
                </a:tc>
                <a:tc>
                  <a:txBody>
                    <a:bodyPr/>
                    <a:lstStyle/>
                    <a:p>
                      <a:pPr algn="ctr"/>
                      <a:r>
                        <a:rPr lang="fr-FR" sz="2000" noProof="0" dirty="0">
                          <a:solidFill>
                            <a:schemeClr val="tx1"/>
                          </a:solidFill>
                          <a:effectLst>
                            <a:outerShdw blurRad="38100" dist="38100" dir="2700000" algn="tl">
                              <a:srgbClr val="000000">
                                <a:alpha val="43137"/>
                              </a:srgbClr>
                            </a:outerShdw>
                          </a:effectLst>
                          <a:latin typeface="Arial" pitchFamily="34" charset="0"/>
                          <a:cs typeface="Arial" pitchFamily="34" charset="0"/>
                        </a:rPr>
                        <a:t>30</a:t>
                      </a:r>
                    </a:p>
                  </a:txBody>
                  <a:tcPr marT="0" marB="0">
                    <a:lnB w="28575" cap="flat" cmpd="sng" algn="ctr">
                      <a:solidFill>
                        <a:schemeClr val="tx1"/>
                      </a:solidFill>
                      <a:prstDash val="solid"/>
                      <a:round/>
                      <a:headEnd type="none" w="med" len="med"/>
                      <a:tailEnd type="none" w="med" len="med"/>
                    </a:lnB>
                    <a:noFill/>
                  </a:tcPr>
                </a:tc>
                <a:tc>
                  <a:txBody>
                    <a:bodyPr/>
                    <a:lstStyle/>
                    <a:p>
                      <a:pPr algn="ctr"/>
                      <a:r>
                        <a:rPr lang="fr-FR" sz="2000" noProof="0" dirty="0">
                          <a:solidFill>
                            <a:schemeClr val="tx1"/>
                          </a:solidFill>
                          <a:effectLst>
                            <a:outerShdw blurRad="38100" dist="38100" dir="2700000" algn="tl">
                              <a:srgbClr val="000000">
                                <a:alpha val="43137"/>
                              </a:srgbClr>
                            </a:outerShdw>
                          </a:effectLst>
                          <a:latin typeface="Arial" pitchFamily="34" charset="0"/>
                          <a:cs typeface="Arial" pitchFamily="34" charset="0"/>
                        </a:rPr>
                        <a:t>100</a:t>
                      </a:r>
                    </a:p>
                  </a:txBody>
                  <a:tcPr marT="0" marB="0">
                    <a:lnB w="285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9"/>
                  </a:ext>
                </a:extLst>
              </a:tr>
            </a:tbl>
          </a:graphicData>
        </a:graphic>
      </p:graphicFrame>
      <p:sp>
        <p:nvSpPr>
          <p:cNvPr id="18" name="Ellipse 17">
            <a:extLst>
              <a:ext uri="{FF2B5EF4-FFF2-40B4-BE49-F238E27FC236}">
                <a16:creationId xmlns:a16="http://schemas.microsoft.com/office/drawing/2014/main" id="{22662459-CE55-48B2-BA8B-21A5516B1ECF}"/>
              </a:ext>
            </a:extLst>
          </p:cNvPr>
          <p:cNvSpPr/>
          <p:nvPr/>
        </p:nvSpPr>
        <p:spPr>
          <a:xfrm>
            <a:off x="5484015" y="3163774"/>
            <a:ext cx="792088" cy="306832"/>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effectLst>
                <a:outerShdw blurRad="38100" dist="38100" dir="2700000" algn="tl">
                  <a:srgbClr val="000000">
                    <a:alpha val="43137"/>
                  </a:srgbClr>
                </a:outerShdw>
              </a:effectLst>
            </a:endParaRPr>
          </a:p>
        </p:txBody>
      </p:sp>
      <p:sp>
        <p:nvSpPr>
          <p:cNvPr id="20" name="Ellipse 19">
            <a:extLst>
              <a:ext uri="{FF2B5EF4-FFF2-40B4-BE49-F238E27FC236}">
                <a16:creationId xmlns:a16="http://schemas.microsoft.com/office/drawing/2014/main" id="{B49A2CFC-4974-48A4-AC67-08FF06B7E3D0}"/>
              </a:ext>
            </a:extLst>
          </p:cNvPr>
          <p:cNvSpPr/>
          <p:nvPr/>
        </p:nvSpPr>
        <p:spPr>
          <a:xfrm>
            <a:off x="5484015" y="4286442"/>
            <a:ext cx="792088" cy="358849"/>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effectLst>
                <a:outerShdw blurRad="38100" dist="38100" dir="2700000" algn="tl">
                  <a:srgbClr val="000000">
                    <a:alpha val="43137"/>
                  </a:srgbClr>
                </a:outerShdw>
              </a:effectLst>
            </a:endParaRPr>
          </a:p>
        </p:txBody>
      </p:sp>
      <p:sp>
        <p:nvSpPr>
          <p:cNvPr id="21" name="Ellipse 20">
            <a:extLst>
              <a:ext uri="{FF2B5EF4-FFF2-40B4-BE49-F238E27FC236}">
                <a16:creationId xmlns:a16="http://schemas.microsoft.com/office/drawing/2014/main" id="{2318FD1E-ED2B-41A9-8554-080A43251CB7}"/>
              </a:ext>
            </a:extLst>
          </p:cNvPr>
          <p:cNvSpPr/>
          <p:nvPr/>
        </p:nvSpPr>
        <p:spPr>
          <a:xfrm>
            <a:off x="5494973" y="5092210"/>
            <a:ext cx="792088" cy="358849"/>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effectLst>
                <a:outerShdw blurRad="38100" dist="38100" dir="2700000" algn="tl">
                  <a:srgbClr val="000000">
                    <a:alpha val="43137"/>
                  </a:srgbClr>
                </a:outerShdw>
              </a:effectLst>
            </a:endParaRPr>
          </a:p>
        </p:txBody>
      </p:sp>
    </p:spTree>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wheel(1)">
                                      <p:cBhvr>
                                        <p:cTn id="7" dur="2000"/>
                                        <p:tgtEl>
                                          <p:spTgt spid="20"/>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wheel(1)">
                                      <p:cBhvr>
                                        <p:cTn id="12" dur="2000"/>
                                        <p:tgtEl>
                                          <p:spTgt spid="18"/>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21"/>
                                        </p:tgtEl>
                                        <p:attrNameLst>
                                          <p:attrName>style.visibility</p:attrName>
                                        </p:attrNameLst>
                                      </p:cBhvr>
                                      <p:to>
                                        <p:strVal val="visible"/>
                                      </p:to>
                                    </p:set>
                                    <p:animEffect transition="in" filter="wheel(1)">
                                      <p:cBhvr>
                                        <p:cTn id="17" dur="20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20" grpId="0" animBg="1"/>
      <p:bldP spid="21"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Espace réservé du texte 2"/>
          <p:cNvSpPr>
            <a:spLocks noGrp="1"/>
          </p:cNvSpPr>
          <p:nvPr>
            <p:custDataLst>
              <p:tags r:id="rId1"/>
            </p:custDataLst>
          </p:nvPr>
        </p:nvSpPr>
        <p:spPr bwMode="auto">
          <a:xfrm>
            <a:off x="467544" y="980728"/>
            <a:ext cx="8352928" cy="5662982"/>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lr>
                <a:schemeClr val="tx2"/>
              </a:buClr>
              <a:buSzPct val="90000"/>
              <a:buFont typeface="Wingdings" pitchFamily="2" charset="2"/>
              <a:buChar char="n"/>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tx2"/>
              </a:buClr>
              <a:buChar char="–"/>
              <a:defRPr sz="3200">
                <a:solidFill>
                  <a:schemeClr val="tx1"/>
                </a:solidFill>
                <a:latin typeface="+mn-lt"/>
              </a:defRPr>
            </a:lvl2pPr>
            <a:lvl3pPr marL="1143000" indent="-228600" algn="l" rtl="0" eaLnBrk="1" fontAlgn="base" hangingPunct="1">
              <a:spcBef>
                <a:spcPct val="20000"/>
              </a:spcBef>
              <a:spcAft>
                <a:spcPct val="0"/>
              </a:spcAft>
              <a:buClr>
                <a:schemeClr val="tx2"/>
              </a:buClr>
              <a:buSzPct val="75000"/>
              <a:buFont typeface="Wingdings" pitchFamily="2" charset="2"/>
              <a:buChar char="v"/>
              <a:defRPr sz="3200">
                <a:solidFill>
                  <a:schemeClr val="tx1"/>
                </a:solidFill>
                <a:latin typeface="+mn-lt"/>
              </a:defRPr>
            </a:lvl3pPr>
            <a:lvl4pPr marL="1600200" indent="-228600" algn="l" rtl="0" eaLnBrk="1" fontAlgn="base" hangingPunct="1">
              <a:spcBef>
                <a:spcPct val="20000"/>
              </a:spcBef>
              <a:spcAft>
                <a:spcPct val="0"/>
              </a:spcAft>
              <a:buClr>
                <a:schemeClr val="tx2"/>
              </a:buClr>
              <a:buChar char="–"/>
              <a:defRPr sz="3200">
                <a:solidFill>
                  <a:schemeClr val="tx1"/>
                </a:solidFill>
                <a:latin typeface="+mn-lt"/>
              </a:defRPr>
            </a:lvl4pPr>
            <a:lvl5pPr marL="2057400" indent="-228600" algn="l" rtl="0" eaLnBrk="1" fontAlgn="base" hangingPunct="1">
              <a:spcBef>
                <a:spcPct val="20000"/>
              </a:spcBef>
              <a:spcAft>
                <a:spcPct val="0"/>
              </a:spcAft>
              <a:buClr>
                <a:schemeClr val="tx2"/>
              </a:buClr>
              <a:buChar char="–"/>
              <a:defRPr sz="3200">
                <a:solidFill>
                  <a:schemeClr val="tx1"/>
                </a:solidFill>
                <a:latin typeface="+mn-lt"/>
              </a:defRPr>
            </a:lvl5pPr>
            <a:lvl6pPr marL="2514600" indent="-228600" algn="l" rtl="0" eaLnBrk="1" fontAlgn="base" hangingPunct="1">
              <a:spcBef>
                <a:spcPct val="20000"/>
              </a:spcBef>
              <a:spcAft>
                <a:spcPct val="0"/>
              </a:spcAft>
              <a:buClr>
                <a:schemeClr val="tx2"/>
              </a:buClr>
              <a:buChar char="–"/>
              <a:defRPr sz="3200">
                <a:solidFill>
                  <a:schemeClr val="tx1"/>
                </a:solidFill>
                <a:latin typeface="+mn-lt"/>
              </a:defRPr>
            </a:lvl6pPr>
            <a:lvl7pPr marL="2971800" indent="-228600" algn="l" rtl="0" eaLnBrk="1" fontAlgn="base" hangingPunct="1">
              <a:spcBef>
                <a:spcPct val="20000"/>
              </a:spcBef>
              <a:spcAft>
                <a:spcPct val="0"/>
              </a:spcAft>
              <a:buClr>
                <a:schemeClr val="tx2"/>
              </a:buClr>
              <a:buChar char="–"/>
              <a:defRPr sz="3200">
                <a:solidFill>
                  <a:schemeClr val="tx1"/>
                </a:solidFill>
                <a:latin typeface="+mn-lt"/>
              </a:defRPr>
            </a:lvl7pPr>
            <a:lvl8pPr marL="3429000" indent="-228600" algn="l" rtl="0" eaLnBrk="1" fontAlgn="base" hangingPunct="1">
              <a:spcBef>
                <a:spcPct val="20000"/>
              </a:spcBef>
              <a:spcAft>
                <a:spcPct val="0"/>
              </a:spcAft>
              <a:buClr>
                <a:schemeClr val="tx2"/>
              </a:buClr>
              <a:buChar char="–"/>
              <a:defRPr sz="3200">
                <a:solidFill>
                  <a:schemeClr val="tx1"/>
                </a:solidFill>
                <a:latin typeface="+mn-lt"/>
              </a:defRPr>
            </a:lvl8pPr>
            <a:lvl9pPr marL="3886200" indent="-228600" algn="l" rtl="0" eaLnBrk="1" fontAlgn="base" hangingPunct="1">
              <a:spcBef>
                <a:spcPct val="20000"/>
              </a:spcBef>
              <a:spcAft>
                <a:spcPct val="0"/>
              </a:spcAft>
              <a:buClr>
                <a:schemeClr val="tx2"/>
              </a:buClr>
              <a:buChar char="–"/>
              <a:defRPr sz="3200">
                <a:solidFill>
                  <a:schemeClr val="tx1"/>
                </a:solidFill>
                <a:latin typeface="+mn-lt"/>
              </a:defRPr>
            </a:lvl9pPr>
          </a:lstStyle>
          <a:p>
            <a:pPr>
              <a:buClr>
                <a:schemeClr val="bg2">
                  <a:lumMod val="40000"/>
                  <a:lumOff val="60000"/>
                </a:schemeClr>
              </a:buClr>
              <a:buNone/>
            </a:pPr>
            <a:endParaRPr lang="fr-FR" sz="2400" dirty="0">
              <a:effectLst>
                <a:outerShdw blurRad="38100" dist="38100" dir="2700000" algn="tl">
                  <a:srgbClr val="000000">
                    <a:alpha val="43137"/>
                  </a:srgbClr>
                </a:outerShdw>
              </a:effectLst>
              <a:latin typeface="Arial" pitchFamily="34" charset="0"/>
              <a:cs typeface="Arial" pitchFamily="34" charset="0"/>
            </a:endParaRPr>
          </a:p>
          <a:p>
            <a:pPr>
              <a:buClr>
                <a:schemeClr val="bg2">
                  <a:lumMod val="40000"/>
                  <a:lumOff val="60000"/>
                </a:schemeClr>
              </a:buClr>
              <a:buNone/>
            </a:pPr>
            <a:endParaRPr lang="fr-FR" sz="2400" dirty="0">
              <a:effectLst>
                <a:outerShdw blurRad="38100" dist="38100" dir="2700000" algn="tl">
                  <a:srgbClr val="000000">
                    <a:alpha val="43137"/>
                  </a:srgbClr>
                </a:outerShdw>
              </a:effectLst>
              <a:latin typeface="Arial" pitchFamily="34" charset="0"/>
              <a:cs typeface="Arial" pitchFamily="34" charset="0"/>
            </a:endParaRPr>
          </a:p>
          <a:p>
            <a:pPr marL="0" indent="0">
              <a:lnSpc>
                <a:spcPct val="90000"/>
              </a:lnSpc>
              <a:spcBef>
                <a:spcPts val="600"/>
              </a:spcBef>
              <a:buClr>
                <a:schemeClr val="bg2">
                  <a:lumMod val="40000"/>
                  <a:lumOff val="60000"/>
                </a:schemeClr>
              </a:buClr>
              <a:buNone/>
            </a:pPr>
            <a:r>
              <a:rPr lang="fr-FR" sz="2400" dirty="0">
                <a:effectLst>
                  <a:outerShdw blurRad="38100" dist="38100" dir="2700000" algn="tl">
                    <a:srgbClr val="000000">
                      <a:alpha val="43137"/>
                    </a:srgbClr>
                  </a:outerShdw>
                </a:effectLst>
                <a:latin typeface="Arial" pitchFamily="34" charset="0"/>
                <a:cs typeface="Arial" pitchFamily="34" charset="0"/>
              </a:rPr>
              <a:t>    Soit la distribution de revenu en Fcfa de 7 employés</a:t>
            </a:r>
          </a:p>
          <a:p>
            <a:pPr>
              <a:lnSpc>
                <a:spcPct val="90000"/>
              </a:lnSpc>
              <a:spcBef>
                <a:spcPts val="1200"/>
              </a:spcBef>
              <a:spcAft>
                <a:spcPts val="1200"/>
              </a:spcAft>
              <a:buClr>
                <a:schemeClr val="bg2">
                  <a:lumMod val="40000"/>
                  <a:lumOff val="60000"/>
                </a:schemeClr>
              </a:buClr>
              <a:buNone/>
            </a:pPr>
            <a:r>
              <a:rPr lang="fr-FR" sz="2000" dirty="0">
                <a:effectLst>
                  <a:outerShdw blurRad="38100" dist="38100" dir="2700000" algn="tl">
                    <a:srgbClr val="000000">
                      <a:alpha val="43137"/>
                    </a:srgbClr>
                  </a:outerShdw>
                </a:effectLst>
                <a:latin typeface="Arial" pitchFamily="34" charset="0"/>
                <a:cs typeface="Arial" pitchFamily="34" charset="0"/>
              </a:rPr>
              <a:t>          20000, 22000, 30000, 34000, 35000, 36000, </a:t>
            </a:r>
            <a:r>
              <a:rPr lang="fr-FR" sz="2000" b="1" u="sng" dirty="0">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rPr>
              <a:t>500000</a:t>
            </a:r>
          </a:p>
          <a:p>
            <a:pPr lvl="1">
              <a:lnSpc>
                <a:spcPct val="90000"/>
              </a:lnSpc>
              <a:spcBef>
                <a:spcPts val="0"/>
              </a:spcBef>
              <a:buClr>
                <a:schemeClr val="bg2">
                  <a:lumMod val="40000"/>
                  <a:lumOff val="60000"/>
                </a:schemeClr>
              </a:buClr>
            </a:pPr>
            <a:r>
              <a:rPr lang="fr-FR" sz="2000" dirty="0">
                <a:effectLst>
                  <a:outerShdw blurRad="38100" dist="38100" dir="2700000" algn="tl">
                    <a:srgbClr val="000000">
                      <a:alpha val="43137"/>
                    </a:srgbClr>
                  </a:outerShdw>
                </a:effectLst>
                <a:latin typeface="Arial" pitchFamily="34" charset="0"/>
                <a:cs typeface="Arial" pitchFamily="34" charset="0"/>
              </a:rPr>
              <a:t>La moyenne est égale à 96714</a:t>
            </a:r>
          </a:p>
          <a:p>
            <a:pPr lvl="1">
              <a:lnSpc>
                <a:spcPct val="90000"/>
              </a:lnSpc>
              <a:spcBef>
                <a:spcPts val="0"/>
              </a:spcBef>
              <a:buClr>
                <a:schemeClr val="bg2">
                  <a:lumMod val="40000"/>
                  <a:lumOff val="60000"/>
                </a:schemeClr>
              </a:buClr>
            </a:pPr>
            <a:r>
              <a:rPr lang="fr-FR" sz="2000" dirty="0">
                <a:effectLst>
                  <a:outerShdw blurRad="38100" dist="38100" dir="2700000" algn="tl">
                    <a:srgbClr val="000000">
                      <a:alpha val="43137"/>
                    </a:srgbClr>
                  </a:outerShdw>
                </a:effectLst>
                <a:latin typeface="Arial" pitchFamily="34" charset="0"/>
                <a:cs typeface="Arial" pitchFamily="34" charset="0"/>
              </a:rPr>
              <a:t>La médiane est égale à 34000</a:t>
            </a:r>
          </a:p>
          <a:p>
            <a:pPr>
              <a:lnSpc>
                <a:spcPct val="90000"/>
              </a:lnSpc>
              <a:spcBef>
                <a:spcPts val="1800"/>
              </a:spcBef>
              <a:buClr>
                <a:schemeClr val="bg2">
                  <a:lumMod val="40000"/>
                  <a:lumOff val="60000"/>
                </a:schemeClr>
              </a:buClr>
            </a:pPr>
            <a:r>
              <a:rPr lang="fr-FR" sz="2400" dirty="0">
                <a:effectLst>
                  <a:outerShdw blurRad="38100" dist="38100" dir="2700000" algn="tl">
                    <a:srgbClr val="000000">
                      <a:alpha val="43137"/>
                    </a:srgbClr>
                  </a:outerShdw>
                </a:effectLst>
                <a:latin typeface="Arial" pitchFamily="34" charset="0"/>
                <a:cs typeface="Arial" pitchFamily="34" charset="0"/>
              </a:rPr>
              <a:t>La moyenne est peu représentative de cette distribution, du fait du </a:t>
            </a:r>
            <a:r>
              <a:rPr lang="fr-FR" sz="2400" u="sng" dirty="0">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rPr>
              <a:t>cas déviant</a:t>
            </a:r>
            <a:r>
              <a:rPr lang="fr-FR" sz="2400" dirty="0">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rPr>
              <a:t> </a:t>
            </a:r>
            <a:r>
              <a:rPr lang="fr-FR" sz="2400" dirty="0">
                <a:effectLst>
                  <a:outerShdw blurRad="38100" dist="38100" dir="2700000" algn="tl">
                    <a:srgbClr val="000000">
                      <a:alpha val="43137"/>
                    </a:srgbClr>
                  </a:outerShdw>
                </a:effectLst>
                <a:latin typeface="Arial" pitchFamily="34" charset="0"/>
                <a:cs typeface="Arial" pitchFamily="34" charset="0"/>
              </a:rPr>
              <a:t>(cas ayant 500000 Fcfa)</a:t>
            </a:r>
          </a:p>
          <a:p>
            <a:pPr>
              <a:lnSpc>
                <a:spcPct val="90000"/>
              </a:lnSpc>
              <a:spcBef>
                <a:spcPts val="1800"/>
              </a:spcBef>
              <a:buClr>
                <a:schemeClr val="bg2">
                  <a:lumMod val="40000"/>
                  <a:lumOff val="60000"/>
                </a:schemeClr>
              </a:buClr>
            </a:pPr>
            <a:r>
              <a:rPr lang="fr-FR" sz="2400" dirty="0">
                <a:effectLst>
                  <a:outerShdw blurRad="38100" dist="38100" dir="2700000" algn="tl">
                    <a:srgbClr val="000000">
                      <a:alpha val="43137"/>
                    </a:srgbClr>
                  </a:outerShdw>
                </a:effectLst>
                <a:latin typeface="Arial" pitchFamily="34" charset="0"/>
                <a:cs typeface="Arial" pitchFamily="34" charset="0"/>
              </a:rPr>
              <a:t>Conséquence: au contraire de la médiane, la moyenne est affectée par les cas déviants, leurs scores aberrants</a:t>
            </a:r>
          </a:p>
          <a:p>
            <a:pPr>
              <a:lnSpc>
                <a:spcPct val="90000"/>
              </a:lnSpc>
              <a:spcBef>
                <a:spcPts val="1800"/>
              </a:spcBef>
              <a:buClr>
                <a:schemeClr val="bg2">
                  <a:lumMod val="40000"/>
                  <a:lumOff val="60000"/>
                </a:schemeClr>
              </a:buClr>
            </a:pPr>
            <a:r>
              <a:rPr lang="fr-FR" sz="2400" dirty="0">
                <a:effectLst>
                  <a:outerShdw blurRad="38100" dist="38100" dir="2700000" algn="tl">
                    <a:srgbClr val="000000">
                      <a:alpha val="43137"/>
                    </a:srgbClr>
                  </a:outerShdw>
                </a:effectLst>
                <a:latin typeface="Arial" pitchFamily="34" charset="0"/>
                <a:cs typeface="Arial" pitchFamily="34" charset="0"/>
              </a:rPr>
              <a:t>Face à cette situation :</a:t>
            </a:r>
          </a:p>
          <a:p>
            <a:pPr lvl="1">
              <a:lnSpc>
                <a:spcPct val="90000"/>
              </a:lnSpc>
              <a:spcBef>
                <a:spcPts val="600"/>
              </a:spcBef>
              <a:buClr>
                <a:schemeClr val="bg2">
                  <a:lumMod val="40000"/>
                  <a:lumOff val="60000"/>
                </a:schemeClr>
              </a:buClr>
            </a:pPr>
            <a:r>
              <a:rPr lang="fr-FR" sz="2000" dirty="0">
                <a:effectLst>
                  <a:outerShdw blurRad="38100" dist="38100" dir="2700000" algn="tl">
                    <a:srgbClr val="000000">
                      <a:alpha val="43137"/>
                    </a:srgbClr>
                  </a:outerShdw>
                </a:effectLst>
                <a:latin typeface="Arial" pitchFamily="34" charset="0"/>
                <a:cs typeface="Arial" pitchFamily="34" charset="0"/>
              </a:rPr>
              <a:t>Évaluer l’effet des cas déviants sur la moyenne et la médiane</a:t>
            </a:r>
          </a:p>
          <a:p>
            <a:pPr lvl="2">
              <a:lnSpc>
                <a:spcPct val="90000"/>
              </a:lnSpc>
              <a:spcBef>
                <a:spcPts val="0"/>
              </a:spcBef>
              <a:buClr>
                <a:schemeClr val="bg2">
                  <a:lumMod val="40000"/>
                  <a:lumOff val="60000"/>
                </a:schemeClr>
              </a:buClr>
            </a:pPr>
            <a:r>
              <a:rPr lang="fr-FR" sz="1900" dirty="0">
                <a:effectLst>
                  <a:outerShdw blurRad="38100" dist="38100" dir="2700000" algn="tl">
                    <a:srgbClr val="000000">
                      <a:alpha val="43137"/>
                    </a:srgbClr>
                  </a:outerShdw>
                </a:effectLst>
                <a:latin typeface="Arial" pitchFamily="34" charset="0"/>
                <a:cs typeface="Arial" pitchFamily="34" charset="0"/>
              </a:rPr>
              <a:t>Soit choisir la médiane comme mesure de tendance centrale</a:t>
            </a:r>
          </a:p>
          <a:p>
            <a:pPr lvl="2">
              <a:lnSpc>
                <a:spcPct val="90000"/>
              </a:lnSpc>
              <a:spcBef>
                <a:spcPts val="0"/>
              </a:spcBef>
              <a:buClr>
                <a:schemeClr val="bg2">
                  <a:lumMod val="40000"/>
                  <a:lumOff val="60000"/>
                </a:schemeClr>
              </a:buClr>
            </a:pPr>
            <a:r>
              <a:rPr lang="fr-FR" sz="1900" dirty="0">
                <a:effectLst>
                  <a:outerShdw blurRad="38100" dist="38100" dir="2700000" algn="tl">
                    <a:srgbClr val="000000">
                      <a:alpha val="43137"/>
                    </a:srgbClr>
                  </a:outerShdw>
                </a:effectLst>
                <a:latin typeface="Arial" pitchFamily="34" charset="0"/>
                <a:cs typeface="Arial" pitchFamily="34" charset="0"/>
              </a:rPr>
              <a:t>Soit exclure le cas déviant pour éviter qu’il ne biaise la moyenne</a:t>
            </a:r>
          </a:p>
          <a:p>
            <a:pPr>
              <a:lnSpc>
                <a:spcPct val="90000"/>
              </a:lnSpc>
              <a:spcBef>
                <a:spcPts val="1800"/>
              </a:spcBef>
              <a:buClr>
                <a:schemeClr val="bg2">
                  <a:lumMod val="40000"/>
                  <a:lumOff val="60000"/>
                </a:schemeClr>
              </a:buClr>
            </a:pPr>
            <a:endParaRPr lang="fr-FR" sz="2400" dirty="0">
              <a:effectLst>
                <a:outerShdw blurRad="38100" dist="38100" dir="2700000" algn="tl">
                  <a:srgbClr val="000000">
                    <a:alpha val="43137"/>
                  </a:srgbClr>
                </a:outerShdw>
              </a:effectLst>
              <a:latin typeface="Arial" pitchFamily="34" charset="0"/>
              <a:cs typeface="Arial" pitchFamily="34" charset="0"/>
            </a:endParaRPr>
          </a:p>
          <a:p>
            <a:pPr>
              <a:spcBef>
                <a:spcPts val="1200"/>
              </a:spcBef>
              <a:spcAft>
                <a:spcPts val="1200"/>
              </a:spcAft>
              <a:buClr>
                <a:schemeClr val="bg2">
                  <a:lumMod val="40000"/>
                  <a:lumOff val="60000"/>
                </a:schemeClr>
              </a:buClr>
              <a:buNone/>
            </a:pPr>
            <a:endParaRPr lang="fr-FR" sz="2600" dirty="0">
              <a:effectLst>
                <a:outerShdw blurRad="38100" dist="38100" dir="2700000" algn="tl">
                  <a:srgbClr val="000000">
                    <a:alpha val="43137"/>
                  </a:srgbClr>
                </a:outerShdw>
              </a:effectLst>
              <a:latin typeface="Arial" pitchFamily="34" charset="0"/>
              <a:cs typeface="Arial" pitchFamily="34" charset="0"/>
            </a:endParaRPr>
          </a:p>
        </p:txBody>
      </p:sp>
      <p:sp>
        <p:nvSpPr>
          <p:cNvPr id="1287170" name="Rectangle 2"/>
          <p:cNvSpPr>
            <a:spLocks noGrp="1" noChangeArrowheads="1"/>
          </p:cNvSpPr>
          <p:nvPr>
            <p:ph type="ctrTitle"/>
            <p:custDataLst>
              <p:tags r:id="rId2"/>
            </p:custDataLst>
          </p:nvPr>
        </p:nvSpPr>
        <p:spPr>
          <a:xfrm>
            <a:off x="0" y="677690"/>
            <a:ext cx="9144000" cy="428628"/>
          </a:xfrm>
          <a:noFill/>
          <a:ln/>
          <a:effectLst>
            <a:outerShdw dist="50800" sx="99000" sy="99000" algn="ctr" rotWithShape="0">
              <a:srgbClr val="000000"/>
            </a:outerShdw>
          </a:effectLst>
          <a:scene3d>
            <a:camera prst="orthographicFront"/>
            <a:lightRig rig="freezing" dir="t">
              <a:rot lat="0" lon="0" rev="5640000"/>
            </a:lightRig>
          </a:scene3d>
          <a:sp3d/>
        </p:spPr>
        <p:txBody>
          <a:bodyPr>
            <a:noAutofit/>
            <a:scene3d>
              <a:camera prst="orthographicFront"/>
              <a:lightRig rig="freezing" dir="t">
                <a:rot lat="0" lon="0" rev="5640000"/>
              </a:lightRig>
            </a:scene3d>
            <a:flatTx/>
          </a:bodyPr>
          <a:lstStyle/>
          <a:p>
            <a:pPr algn="ctr"/>
            <a:r>
              <a:rPr lang="fr-CA" sz="3600" b="0" spc="-150" dirty="0">
                <a:effectLst>
                  <a:outerShdw blurRad="673100" dist="25400" dir="5400000" algn="tl" rotWithShape="0">
                    <a:srgbClr val="000000">
                      <a:alpha val="43000"/>
                    </a:srgbClr>
                  </a:outerShdw>
                </a:effectLst>
              </a:rPr>
              <a:t>La moyenne</a:t>
            </a:r>
          </a:p>
        </p:txBody>
      </p:sp>
      <p:sp>
        <p:nvSpPr>
          <p:cNvPr id="9" name="Rectangle 8"/>
          <p:cNvSpPr/>
          <p:nvPr>
            <p:custDataLst>
              <p:tags r:id="rId3"/>
            </p:custDataLst>
          </p:nvPr>
        </p:nvSpPr>
        <p:spPr>
          <a:xfrm>
            <a:off x="23854" y="1234061"/>
            <a:ext cx="9120146" cy="553998"/>
          </a:xfrm>
          <a:prstGeom prst="rect">
            <a:avLst/>
          </a:prstGeom>
        </p:spPr>
        <p:txBody>
          <a:bodyPr wrap="square">
            <a:spAutoFit/>
          </a:bodyPr>
          <a:lstStyle/>
          <a:p>
            <a:pPr algn="ctr">
              <a:spcBef>
                <a:spcPts val="2400"/>
              </a:spcBef>
              <a:buClr>
                <a:schemeClr val="bg2">
                  <a:lumMod val="40000"/>
                  <a:lumOff val="60000"/>
                </a:schemeClr>
              </a:buClr>
              <a:buNone/>
            </a:pPr>
            <a:r>
              <a:rPr lang="fr-CA" sz="3000" dirty="0">
                <a:solidFill>
                  <a:schemeClr val="accent3">
                    <a:lumMod val="60000"/>
                    <a:lumOff val="40000"/>
                  </a:schemeClr>
                </a:solidFill>
                <a:effectLst>
                  <a:outerShdw blurRad="38100" dist="38100" dir="2700000" algn="tl">
                    <a:srgbClr val="000000">
                      <a:alpha val="43137"/>
                    </a:srgbClr>
                  </a:outerShdw>
                </a:effectLst>
                <a:latin typeface="+mj-lt"/>
                <a:cs typeface="Arial" pitchFamily="34" charset="0"/>
              </a:rPr>
              <a:t>Propriétés: inconvénient</a:t>
            </a:r>
          </a:p>
        </p:txBody>
      </p:sp>
      <p:cxnSp>
        <p:nvCxnSpPr>
          <p:cNvPr id="10" name="Connecteur droit avec flèche 9"/>
          <p:cNvCxnSpPr/>
          <p:nvPr/>
        </p:nvCxnSpPr>
        <p:spPr>
          <a:xfrm>
            <a:off x="563801" y="2060848"/>
            <a:ext cx="329830" cy="0"/>
          </a:xfrm>
          <a:prstGeom prst="straightConnector1">
            <a:avLst/>
          </a:prstGeom>
          <a:ln>
            <a:tailEnd type="arrow"/>
          </a:ln>
        </p:spPr>
        <p:style>
          <a:lnRef idx="3">
            <a:schemeClr val="accent3"/>
          </a:lnRef>
          <a:fillRef idx="0">
            <a:schemeClr val="accent3"/>
          </a:fillRef>
          <a:effectRef idx="2">
            <a:schemeClr val="accent3"/>
          </a:effectRef>
          <a:fontRef idx="minor">
            <a:schemeClr val="tx1"/>
          </a:fontRef>
        </p:style>
      </p:cxnSp>
      <p:cxnSp>
        <p:nvCxnSpPr>
          <p:cNvPr id="14" name="Connecteur droit 13"/>
          <p:cNvCxnSpPr/>
          <p:nvPr>
            <p:custDataLst>
              <p:tags r:id="rId4"/>
            </p:custDataLst>
          </p:nvPr>
        </p:nvCxnSpPr>
        <p:spPr>
          <a:xfrm>
            <a:off x="0" y="1234061"/>
            <a:ext cx="9144000" cy="1588"/>
          </a:xfrm>
          <a:prstGeom prst="line">
            <a:avLst/>
          </a:prstGeom>
          <a:ln w="76200"/>
        </p:spPr>
        <p:style>
          <a:lnRef idx="3">
            <a:schemeClr val="accent3"/>
          </a:lnRef>
          <a:fillRef idx="0">
            <a:schemeClr val="accent3"/>
          </a:fillRef>
          <a:effectRef idx="2">
            <a:schemeClr val="accent3"/>
          </a:effectRef>
          <a:fontRef idx="minor">
            <a:schemeClr val="tx1"/>
          </a:fontRef>
        </p:style>
      </p:cxnSp>
      <p:cxnSp>
        <p:nvCxnSpPr>
          <p:cNvPr id="15" name="Connecteur droit 14"/>
          <p:cNvCxnSpPr/>
          <p:nvPr>
            <p:custDataLst>
              <p:tags r:id="rId5"/>
            </p:custDataLst>
          </p:nvPr>
        </p:nvCxnSpPr>
        <p:spPr>
          <a:xfrm>
            <a:off x="0" y="1293330"/>
            <a:ext cx="9144000" cy="0"/>
          </a:xfrm>
          <a:prstGeom prst="line">
            <a:avLst/>
          </a:prstGeom>
          <a:ln>
            <a:solidFill>
              <a:schemeClr val="tx2">
                <a:lumMod val="75000"/>
              </a:schemeClr>
            </a:solidFill>
          </a:ln>
        </p:spPr>
        <p:style>
          <a:lnRef idx="1">
            <a:schemeClr val="accent3"/>
          </a:lnRef>
          <a:fillRef idx="0">
            <a:schemeClr val="accent3"/>
          </a:fillRef>
          <a:effectRef idx="0">
            <a:schemeClr val="accent3"/>
          </a:effectRef>
          <a:fontRef idx="minor">
            <a:schemeClr val="tx1"/>
          </a:fontRef>
        </p:style>
      </p:cxnSp>
    </p:spTree>
    <p:extLst>
      <p:ext uri="{BB962C8B-B14F-4D97-AF65-F5344CB8AC3E}">
        <p14:creationId xmlns:p14="http://schemas.microsoft.com/office/powerpoint/2010/main" val="9949474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xEl>
                                              <p:pRg st="6" end="6"/>
                                            </p:txEl>
                                          </p:spTgt>
                                        </p:tgtEl>
                                        <p:attrNameLst>
                                          <p:attrName>style.visibility</p:attrName>
                                        </p:attrNameLst>
                                      </p:cBhvr>
                                      <p:to>
                                        <p:strVal val="visible"/>
                                      </p:to>
                                    </p:set>
                                    <p:animEffect transition="in" filter="fade">
                                      <p:cBhvr>
                                        <p:cTn id="7" dur="500"/>
                                        <p:tgtEl>
                                          <p:spTgt spid="11">
                                            <p:txEl>
                                              <p:pRg st="6" end="6"/>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1">
                                            <p:txEl>
                                              <p:pRg st="7" end="7"/>
                                            </p:txEl>
                                          </p:spTgt>
                                        </p:tgtEl>
                                        <p:attrNameLst>
                                          <p:attrName>style.visibility</p:attrName>
                                        </p:attrNameLst>
                                      </p:cBhvr>
                                      <p:to>
                                        <p:strVal val="visible"/>
                                      </p:to>
                                    </p:set>
                                    <p:animEffect transition="in" filter="fade">
                                      <p:cBhvr>
                                        <p:cTn id="10" dur="500"/>
                                        <p:tgtEl>
                                          <p:spTgt spid="11">
                                            <p:txEl>
                                              <p:pRg st="7" end="7"/>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1">
                                            <p:txEl>
                                              <p:pRg st="8" end="8"/>
                                            </p:txEl>
                                          </p:spTgt>
                                        </p:tgtEl>
                                        <p:attrNameLst>
                                          <p:attrName>style.visibility</p:attrName>
                                        </p:attrNameLst>
                                      </p:cBhvr>
                                      <p:to>
                                        <p:strVal val="visible"/>
                                      </p:to>
                                    </p:set>
                                    <p:animEffect transition="in" filter="fade">
                                      <p:cBhvr>
                                        <p:cTn id="15" dur="500"/>
                                        <p:tgtEl>
                                          <p:spTgt spid="11">
                                            <p:txEl>
                                              <p:pRg st="8" end="8"/>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1">
                                            <p:txEl>
                                              <p:pRg st="9" end="9"/>
                                            </p:txEl>
                                          </p:spTgt>
                                        </p:tgtEl>
                                        <p:attrNameLst>
                                          <p:attrName>style.visibility</p:attrName>
                                        </p:attrNameLst>
                                      </p:cBhvr>
                                      <p:to>
                                        <p:strVal val="visible"/>
                                      </p:to>
                                    </p:set>
                                    <p:animEffect transition="in" filter="fade">
                                      <p:cBhvr>
                                        <p:cTn id="18" dur="500"/>
                                        <p:tgtEl>
                                          <p:spTgt spid="11">
                                            <p:txEl>
                                              <p:pRg st="9" end="9"/>
                                            </p:txEl>
                                          </p:spTgt>
                                        </p:tgtEl>
                                      </p:cBhvr>
                                    </p:animEffect>
                                  </p:childTnLst>
                                </p:cTn>
                              </p:par>
                              <p:par>
                                <p:cTn id="19" presetID="42" presetClass="entr" presetSubtype="0" fill="hold" grpId="0" nodeType="withEffect">
                                  <p:stCondLst>
                                    <p:cond delay="0"/>
                                  </p:stCondLst>
                                  <p:childTnLst>
                                    <p:set>
                                      <p:cBhvr>
                                        <p:cTn id="20" dur="1" fill="hold">
                                          <p:stCondLst>
                                            <p:cond delay="0"/>
                                          </p:stCondLst>
                                        </p:cTn>
                                        <p:tgtEl>
                                          <p:spTgt spid="11">
                                            <p:txEl>
                                              <p:pRg st="10" end="10"/>
                                            </p:txEl>
                                          </p:spTgt>
                                        </p:tgtEl>
                                        <p:attrNameLst>
                                          <p:attrName>style.visibility</p:attrName>
                                        </p:attrNameLst>
                                      </p:cBhvr>
                                      <p:to>
                                        <p:strVal val="visible"/>
                                      </p:to>
                                    </p:set>
                                    <p:animEffect transition="in" filter="fade">
                                      <p:cBhvr>
                                        <p:cTn id="21" dur="1000"/>
                                        <p:tgtEl>
                                          <p:spTgt spid="11">
                                            <p:txEl>
                                              <p:pRg st="10" end="10"/>
                                            </p:txEl>
                                          </p:spTgt>
                                        </p:tgtEl>
                                      </p:cBhvr>
                                    </p:animEffect>
                                    <p:anim calcmode="lin" valueType="num">
                                      <p:cBhvr>
                                        <p:cTn id="22" dur="1000" fill="hold"/>
                                        <p:tgtEl>
                                          <p:spTgt spid="11">
                                            <p:txEl>
                                              <p:pRg st="10" end="10"/>
                                            </p:txEl>
                                          </p:spTgt>
                                        </p:tgtEl>
                                        <p:attrNameLst>
                                          <p:attrName>ppt_x</p:attrName>
                                        </p:attrNameLst>
                                      </p:cBhvr>
                                      <p:tavLst>
                                        <p:tav tm="0">
                                          <p:val>
                                            <p:strVal val="#ppt_x"/>
                                          </p:val>
                                        </p:tav>
                                        <p:tav tm="100000">
                                          <p:val>
                                            <p:strVal val="#ppt_x"/>
                                          </p:val>
                                        </p:tav>
                                      </p:tavLst>
                                    </p:anim>
                                    <p:anim calcmode="lin" valueType="num">
                                      <p:cBhvr>
                                        <p:cTn id="23" dur="1000" fill="hold"/>
                                        <p:tgtEl>
                                          <p:spTgt spid="11">
                                            <p:txEl>
                                              <p:pRg st="10" end="10"/>
                                            </p:txEl>
                                          </p:spTgt>
                                        </p:tgtEl>
                                        <p:attrNameLst>
                                          <p:attrName>ppt_y</p:attrName>
                                        </p:attrNameLst>
                                      </p:cBhvr>
                                      <p:tavLst>
                                        <p:tav tm="0">
                                          <p:val>
                                            <p:strVal val="#ppt_y+.1"/>
                                          </p:val>
                                        </p:tav>
                                        <p:tav tm="100000">
                                          <p:val>
                                            <p:strVal val="#ppt_y"/>
                                          </p:val>
                                        </p:tav>
                                      </p:tavLst>
                                    </p:anim>
                                  </p:childTnLst>
                                </p:cTn>
                              </p:par>
                              <p:par>
                                <p:cTn id="24" presetID="42" presetClass="entr" presetSubtype="0" fill="hold" grpId="0" nodeType="withEffect">
                                  <p:stCondLst>
                                    <p:cond delay="0"/>
                                  </p:stCondLst>
                                  <p:childTnLst>
                                    <p:set>
                                      <p:cBhvr>
                                        <p:cTn id="25" dur="1" fill="hold">
                                          <p:stCondLst>
                                            <p:cond delay="0"/>
                                          </p:stCondLst>
                                        </p:cTn>
                                        <p:tgtEl>
                                          <p:spTgt spid="11">
                                            <p:txEl>
                                              <p:pRg st="11" end="11"/>
                                            </p:txEl>
                                          </p:spTgt>
                                        </p:tgtEl>
                                        <p:attrNameLst>
                                          <p:attrName>style.visibility</p:attrName>
                                        </p:attrNameLst>
                                      </p:cBhvr>
                                      <p:to>
                                        <p:strVal val="visible"/>
                                      </p:to>
                                    </p:set>
                                    <p:animEffect transition="in" filter="fade">
                                      <p:cBhvr>
                                        <p:cTn id="26" dur="1000"/>
                                        <p:tgtEl>
                                          <p:spTgt spid="11">
                                            <p:txEl>
                                              <p:pRg st="11" end="11"/>
                                            </p:txEl>
                                          </p:spTgt>
                                        </p:tgtEl>
                                      </p:cBhvr>
                                    </p:animEffect>
                                    <p:anim calcmode="lin" valueType="num">
                                      <p:cBhvr>
                                        <p:cTn id="27" dur="1000" fill="hold"/>
                                        <p:tgtEl>
                                          <p:spTgt spid="11">
                                            <p:txEl>
                                              <p:pRg st="11" end="11"/>
                                            </p:txEl>
                                          </p:spTgt>
                                        </p:tgtEl>
                                        <p:attrNameLst>
                                          <p:attrName>ppt_x</p:attrName>
                                        </p:attrNameLst>
                                      </p:cBhvr>
                                      <p:tavLst>
                                        <p:tav tm="0">
                                          <p:val>
                                            <p:strVal val="#ppt_x"/>
                                          </p:val>
                                        </p:tav>
                                        <p:tav tm="100000">
                                          <p:val>
                                            <p:strVal val="#ppt_x"/>
                                          </p:val>
                                        </p:tav>
                                      </p:tavLst>
                                    </p:anim>
                                    <p:anim calcmode="lin" valueType="num">
                                      <p:cBhvr>
                                        <p:cTn id="28" dur="1000" fill="hold"/>
                                        <p:tgtEl>
                                          <p:spTgt spid="11">
                                            <p:txEl>
                                              <p:pRg st="11" end="1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Espace réservé du texte 2"/>
          <p:cNvSpPr>
            <a:spLocks noGrp="1"/>
          </p:cNvSpPr>
          <p:nvPr>
            <p:custDataLst>
              <p:tags r:id="rId1"/>
            </p:custDataLst>
          </p:nvPr>
        </p:nvSpPr>
        <p:spPr bwMode="auto">
          <a:xfrm>
            <a:off x="685800" y="1234060"/>
            <a:ext cx="8172480" cy="5266773"/>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lr>
                <a:schemeClr val="tx2"/>
              </a:buClr>
              <a:buSzPct val="90000"/>
              <a:buFont typeface="Wingdings" pitchFamily="2" charset="2"/>
              <a:buChar char="n"/>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tx2"/>
              </a:buClr>
              <a:buChar char="–"/>
              <a:defRPr sz="3200">
                <a:solidFill>
                  <a:schemeClr val="tx1"/>
                </a:solidFill>
                <a:latin typeface="+mn-lt"/>
              </a:defRPr>
            </a:lvl2pPr>
            <a:lvl3pPr marL="1143000" indent="-228600" algn="l" rtl="0" eaLnBrk="1" fontAlgn="base" hangingPunct="1">
              <a:spcBef>
                <a:spcPct val="20000"/>
              </a:spcBef>
              <a:spcAft>
                <a:spcPct val="0"/>
              </a:spcAft>
              <a:buClr>
                <a:schemeClr val="tx2"/>
              </a:buClr>
              <a:buSzPct val="75000"/>
              <a:buFont typeface="Wingdings" pitchFamily="2" charset="2"/>
              <a:buChar char="v"/>
              <a:defRPr sz="3200">
                <a:solidFill>
                  <a:schemeClr val="tx1"/>
                </a:solidFill>
                <a:latin typeface="+mn-lt"/>
              </a:defRPr>
            </a:lvl3pPr>
            <a:lvl4pPr marL="1600200" indent="-228600" algn="l" rtl="0" eaLnBrk="1" fontAlgn="base" hangingPunct="1">
              <a:spcBef>
                <a:spcPct val="20000"/>
              </a:spcBef>
              <a:spcAft>
                <a:spcPct val="0"/>
              </a:spcAft>
              <a:buClr>
                <a:schemeClr val="tx2"/>
              </a:buClr>
              <a:buChar char="–"/>
              <a:defRPr sz="3200">
                <a:solidFill>
                  <a:schemeClr val="tx1"/>
                </a:solidFill>
                <a:latin typeface="+mn-lt"/>
              </a:defRPr>
            </a:lvl4pPr>
            <a:lvl5pPr marL="2057400" indent="-228600" algn="l" rtl="0" eaLnBrk="1" fontAlgn="base" hangingPunct="1">
              <a:spcBef>
                <a:spcPct val="20000"/>
              </a:spcBef>
              <a:spcAft>
                <a:spcPct val="0"/>
              </a:spcAft>
              <a:buClr>
                <a:schemeClr val="tx2"/>
              </a:buClr>
              <a:buChar char="–"/>
              <a:defRPr sz="3200">
                <a:solidFill>
                  <a:schemeClr val="tx1"/>
                </a:solidFill>
                <a:latin typeface="+mn-lt"/>
              </a:defRPr>
            </a:lvl5pPr>
            <a:lvl6pPr marL="2514600" indent="-228600" algn="l" rtl="0" eaLnBrk="1" fontAlgn="base" hangingPunct="1">
              <a:spcBef>
                <a:spcPct val="20000"/>
              </a:spcBef>
              <a:spcAft>
                <a:spcPct val="0"/>
              </a:spcAft>
              <a:buClr>
                <a:schemeClr val="tx2"/>
              </a:buClr>
              <a:buChar char="–"/>
              <a:defRPr sz="3200">
                <a:solidFill>
                  <a:schemeClr val="tx1"/>
                </a:solidFill>
                <a:latin typeface="+mn-lt"/>
              </a:defRPr>
            </a:lvl6pPr>
            <a:lvl7pPr marL="2971800" indent="-228600" algn="l" rtl="0" eaLnBrk="1" fontAlgn="base" hangingPunct="1">
              <a:spcBef>
                <a:spcPct val="20000"/>
              </a:spcBef>
              <a:spcAft>
                <a:spcPct val="0"/>
              </a:spcAft>
              <a:buClr>
                <a:schemeClr val="tx2"/>
              </a:buClr>
              <a:buChar char="–"/>
              <a:defRPr sz="3200">
                <a:solidFill>
                  <a:schemeClr val="tx1"/>
                </a:solidFill>
                <a:latin typeface="+mn-lt"/>
              </a:defRPr>
            </a:lvl7pPr>
            <a:lvl8pPr marL="3429000" indent="-228600" algn="l" rtl="0" eaLnBrk="1" fontAlgn="base" hangingPunct="1">
              <a:spcBef>
                <a:spcPct val="20000"/>
              </a:spcBef>
              <a:spcAft>
                <a:spcPct val="0"/>
              </a:spcAft>
              <a:buClr>
                <a:schemeClr val="tx2"/>
              </a:buClr>
              <a:buChar char="–"/>
              <a:defRPr sz="3200">
                <a:solidFill>
                  <a:schemeClr val="tx1"/>
                </a:solidFill>
                <a:latin typeface="+mn-lt"/>
              </a:defRPr>
            </a:lvl8pPr>
            <a:lvl9pPr marL="3886200" indent="-228600" algn="l" rtl="0" eaLnBrk="1" fontAlgn="base" hangingPunct="1">
              <a:spcBef>
                <a:spcPct val="20000"/>
              </a:spcBef>
              <a:spcAft>
                <a:spcPct val="0"/>
              </a:spcAft>
              <a:buClr>
                <a:schemeClr val="tx2"/>
              </a:buClr>
              <a:buChar char="–"/>
              <a:defRPr sz="3200">
                <a:solidFill>
                  <a:schemeClr val="tx1"/>
                </a:solidFill>
                <a:latin typeface="+mn-lt"/>
              </a:defRPr>
            </a:lvl9pPr>
          </a:lstStyle>
          <a:p>
            <a:pPr>
              <a:spcBef>
                <a:spcPts val="1200"/>
              </a:spcBef>
              <a:spcAft>
                <a:spcPts val="1200"/>
              </a:spcAft>
              <a:buClr>
                <a:schemeClr val="bg2">
                  <a:lumMod val="40000"/>
                  <a:lumOff val="60000"/>
                </a:schemeClr>
              </a:buClr>
              <a:buNone/>
            </a:pPr>
            <a:r>
              <a:rPr lang="fr-CA" sz="3000" dirty="0">
                <a:solidFill>
                  <a:schemeClr val="accent3">
                    <a:lumMod val="60000"/>
                    <a:lumOff val="40000"/>
                  </a:schemeClr>
                </a:solidFill>
                <a:effectLst>
                  <a:outerShdw blurRad="38100" dist="38100" dir="2700000" algn="tl">
                    <a:srgbClr val="000000">
                      <a:alpha val="43137"/>
                    </a:srgbClr>
                  </a:outerShdw>
                </a:effectLst>
                <a:latin typeface="+mj-lt"/>
                <a:cs typeface="Arial" pitchFamily="34" charset="0"/>
              </a:rPr>
              <a:t>          Illustration des cas déviants : Fox (p.58) </a:t>
            </a:r>
          </a:p>
          <a:p>
            <a:pPr>
              <a:spcBef>
                <a:spcPts val="1200"/>
              </a:spcBef>
              <a:spcAft>
                <a:spcPts val="1200"/>
              </a:spcAft>
              <a:buClr>
                <a:schemeClr val="bg2">
                  <a:lumMod val="40000"/>
                  <a:lumOff val="60000"/>
                </a:schemeClr>
              </a:buClr>
              <a:buNone/>
            </a:pPr>
            <a:endParaRPr lang="fr-CA" dirty="0">
              <a:solidFill>
                <a:schemeClr val="accent3">
                  <a:lumMod val="60000"/>
                  <a:lumOff val="40000"/>
                </a:schemeClr>
              </a:solidFill>
              <a:effectLst>
                <a:outerShdw blurRad="38100" dist="38100" dir="2700000" algn="tl">
                  <a:srgbClr val="000000">
                    <a:alpha val="43137"/>
                  </a:srgbClr>
                </a:outerShdw>
              </a:effectLst>
              <a:latin typeface="Cambria" pitchFamily="18" charset="0"/>
              <a:cs typeface="Arial" pitchFamily="34" charset="0"/>
            </a:endParaRPr>
          </a:p>
          <a:p>
            <a:pPr>
              <a:spcBef>
                <a:spcPts val="1200"/>
              </a:spcBef>
              <a:spcAft>
                <a:spcPts val="1200"/>
              </a:spcAft>
              <a:buClr>
                <a:schemeClr val="bg2">
                  <a:lumMod val="40000"/>
                  <a:lumOff val="60000"/>
                </a:schemeClr>
              </a:buClr>
              <a:buNone/>
            </a:pPr>
            <a:endParaRPr lang="fr-CA" dirty="0">
              <a:solidFill>
                <a:schemeClr val="accent3">
                  <a:lumMod val="60000"/>
                  <a:lumOff val="40000"/>
                </a:schemeClr>
              </a:solidFill>
              <a:effectLst>
                <a:outerShdw blurRad="38100" dist="38100" dir="2700000" algn="tl">
                  <a:srgbClr val="000000">
                    <a:alpha val="43137"/>
                  </a:srgbClr>
                </a:outerShdw>
              </a:effectLst>
              <a:latin typeface="Cambria" pitchFamily="18" charset="0"/>
              <a:cs typeface="Arial" pitchFamily="34" charset="0"/>
            </a:endParaRPr>
          </a:p>
        </p:txBody>
      </p:sp>
      <p:sp>
        <p:nvSpPr>
          <p:cNvPr id="13" name="Espace réservé de la date 12"/>
          <p:cNvSpPr>
            <a:spLocks noGrp="1"/>
          </p:cNvSpPr>
          <p:nvPr>
            <p:ph type="dt" sz="half" idx="10"/>
            <p:custDataLst>
              <p:tags r:id="rId2"/>
            </p:custDataLst>
          </p:nvPr>
        </p:nvSpPr>
        <p:spPr/>
        <p:txBody>
          <a:bodyPr/>
          <a:lstStyle/>
          <a:p>
            <a:fld id="{0D4005C4-69E3-4EAA-A3C9-6418AFA530A5}" type="datetime10">
              <a:rPr lang="fr-FR" smtClean="0"/>
              <a:t>06:39</a:t>
            </a:fld>
            <a:endParaRPr lang="fr-FR"/>
          </a:p>
        </p:txBody>
      </p:sp>
      <p:sp>
        <p:nvSpPr>
          <p:cNvPr id="1287170" name="Rectangle 2"/>
          <p:cNvSpPr>
            <a:spLocks noGrp="1" noChangeArrowheads="1"/>
          </p:cNvSpPr>
          <p:nvPr>
            <p:ph type="ctrTitle"/>
            <p:custDataLst>
              <p:tags r:id="rId3"/>
            </p:custDataLst>
          </p:nvPr>
        </p:nvSpPr>
        <p:spPr>
          <a:xfrm>
            <a:off x="0" y="404664"/>
            <a:ext cx="9144000" cy="714380"/>
          </a:xfrm>
          <a:noFill/>
          <a:ln/>
          <a:effectLst>
            <a:outerShdw dist="50800" sx="99000" sy="99000" algn="ctr" rotWithShape="0">
              <a:srgbClr val="000000"/>
            </a:outerShdw>
          </a:effectLst>
          <a:scene3d>
            <a:camera prst="orthographicFront"/>
            <a:lightRig rig="freezing" dir="t">
              <a:rot lat="0" lon="0" rev="5640000"/>
            </a:lightRig>
          </a:scene3d>
          <a:sp3d/>
        </p:spPr>
        <p:txBody>
          <a:bodyPr>
            <a:noAutofit/>
            <a:scene3d>
              <a:camera prst="orthographicFront"/>
              <a:lightRig rig="freezing" dir="t">
                <a:rot lat="0" lon="0" rev="5640000"/>
              </a:lightRig>
            </a:scene3d>
            <a:flatTx/>
          </a:bodyPr>
          <a:lstStyle/>
          <a:p>
            <a:pPr algn="ctr"/>
            <a:r>
              <a:rPr lang="fr-CA" sz="3600" b="0" spc="-150" dirty="0">
                <a:effectLst>
                  <a:outerShdw blurRad="673100" dist="25400" dir="5400000" algn="tl" rotWithShape="0">
                    <a:srgbClr val="000000">
                      <a:alpha val="43000"/>
                    </a:srgbClr>
                  </a:outerShdw>
                </a:effectLst>
              </a:rPr>
              <a:t>La moyenne</a:t>
            </a:r>
          </a:p>
        </p:txBody>
      </p:sp>
      <p:pic>
        <p:nvPicPr>
          <p:cNvPr id="3074" name="Picture 2" descr="C:\Documents and Settings\El Hadj TOURE\Bureau\Sans titre.JPG"/>
          <p:cNvPicPr>
            <a:picLocks noChangeAspect="1" noChangeArrowheads="1"/>
          </p:cNvPicPr>
          <p:nvPr>
            <p:custDataLst>
              <p:tags r:id="rId4"/>
            </p:custDataLst>
          </p:nvPr>
        </p:nvPicPr>
        <p:blipFill>
          <a:blip r:embed="rId11">
            <a:extLst>
              <a:ext uri="{28A0092B-C50C-407E-A947-70E740481C1C}">
                <a14:useLocalDpi xmlns:a14="http://schemas.microsoft.com/office/drawing/2010/main" val="0"/>
              </a:ext>
            </a:extLst>
          </a:blip>
          <a:srcRect/>
          <a:stretch>
            <a:fillRect/>
          </a:stretch>
        </p:blipFill>
        <p:spPr bwMode="auto">
          <a:xfrm>
            <a:off x="749592" y="1772816"/>
            <a:ext cx="7791450" cy="5059784"/>
          </a:xfrm>
          <a:prstGeom prst="rect">
            <a:avLst/>
          </a:prstGeom>
          <a:noFill/>
          <a:extLst>
            <a:ext uri="{909E8E84-426E-40DD-AFC4-6F175D3DCCD1}">
              <a14:hiddenFill xmlns:a14="http://schemas.microsoft.com/office/drawing/2010/main">
                <a:solidFill>
                  <a:srgbClr val="FFFFFF"/>
                </a:solidFill>
              </a14:hiddenFill>
            </a:ext>
          </a:extLst>
        </p:spPr>
      </p:pic>
      <p:sp>
        <p:nvSpPr>
          <p:cNvPr id="2" name="Forme libre 1"/>
          <p:cNvSpPr/>
          <p:nvPr>
            <p:custDataLst>
              <p:tags r:id="rId5"/>
            </p:custDataLst>
          </p:nvPr>
        </p:nvSpPr>
        <p:spPr>
          <a:xfrm>
            <a:off x="6473752" y="6061070"/>
            <a:ext cx="2235255" cy="519237"/>
          </a:xfrm>
          <a:custGeom>
            <a:avLst/>
            <a:gdLst>
              <a:gd name="connsiteX0" fmla="*/ 197981 w 2235255"/>
              <a:gd name="connsiteY0" fmla="*/ 51863 h 519237"/>
              <a:gd name="connsiteX1" fmla="*/ 1975981 w 2235255"/>
              <a:gd name="connsiteY1" fmla="*/ 51863 h 519237"/>
              <a:gd name="connsiteX2" fmla="*/ 2043715 w 2235255"/>
              <a:gd name="connsiteY2" fmla="*/ 458263 h 519237"/>
              <a:gd name="connsiteX3" fmla="*/ 248781 w 2235255"/>
              <a:gd name="connsiteY3" fmla="*/ 475197 h 519237"/>
              <a:gd name="connsiteX4" fmla="*/ 197981 w 2235255"/>
              <a:gd name="connsiteY4" fmla="*/ 51863 h 5192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5255" h="519237">
                <a:moveTo>
                  <a:pt x="197981" y="51863"/>
                </a:moveTo>
                <a:cubicBezTo>
                  <a:pt x="485848" y="-18693"/>
                  <a:pt x="1668359" y="-15870"/>
                  <a:pt x="1975981" y="51863"/>
                </a:cubicBezTo>
                <a:cubicBezTo>
                  <a:pt x="2283603" y="119596"/>
                  <a:pt x="2331582" y="387707"/>
                  <a:pt x="2043715" y="458263"/>
                </a:cubicBezTo>
                <a:cubicBezTo>
                  <a:pt x="1755848" y="528819"/>
                  <a:pt x="553581" y="542930"/>
                  <a:pt x="248781" y="475197"/>
                </a:cubicBezTo>
                <a:cubicBezTo>
                  <a:pt x="-56019" y="407464"/>
                  <a:pt x="-89886" y="122419"/>
                  <a:pt x="197981" y="51863"/>
                </a:cubicBezTo>
                <a:close/>
              </a:path>
            </a:pathLst>
          </a:cu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solidFill>
                <a:srgbClr val="FF0000"/>
              </a:solidFill>
            </a:endParaRPr>
          </a:p>
        </p:txBody>
      </p:sp>
      <p:sp>
        <p:nvSpPr>
          <p:cNvPr id="4" name="ZoneTexte 3"/>
          <p:cNvSpPr txBox="1"/>
          <p:nvPr>
            <p:custDataLst>
              <p:tags r:id="rId6"/>
            </p:custDataLst>
          </p:nvPr>
        </p:nvSpPr>
        <p:spPr>
          <a:xfrm>
            <a:off x="6084168" y="5516651"/>
            <a:ext cx="2774111" cy="461665"/>
          </a:xfrm>
          <a:prstGeom prst="rect">
            <a:avLst/>
          </a:prstGeom>
          <a:noFill/>
        </p:spPr>
        <p:txBody>
          <a:bodyPr wrap="square" rtlCol="0">
            <a:spAutoFit/>
          </a:bodyPr>
          <a:lstStyle/>
          <a:p>
            <a:r>
              <a:rPr lang="fr-FR" dirty="0">
                <a:solidFill>
                  <a:srgbClr val="FF0000"/>
                </a:solidFill>
              </a:rPr>
              <a:t>Scores aberrants</a:t>
            </a:r>
          </a:p>
        </p:txBody>
      </p:sp>
      <p:cxnSp>
        <p:nvCxnSpPr>
          <p:cNvPr id="14" name="Connecteur droit 13"/>
          <p:cNvCxnSpPr/>
          <p:nvPr>
            <p:custDataLst>
              <p:tags r:id="rId7"/>
            </p:custDataLst>
          </p:nvPr>
        </p:nvCxnSpPr>
        <p:spPr>
          <a:xfrm>
            <a:off x="0" y="1234061"/>
            <a:ext cx="9144000" cy="1588"/>
          </a:xfrm>
          <a:prstGeom prst="line">
            <a:avLst/>
          </a:prstGeom>
          <a:ln w="76200"/>
        </p:spPr>
        <p:style>
          <a:lnRef idx="3">
            <a:schemeClr val="accent3"/>
          </a:lnRef>
          <a:fillRef idx="0">
            <a:schemeClr val="accent3"/>
          </a:fillRef>
          <a:effectRef idx="2">
            <a:schemeClr val="accent3"/>
          </a:effectRef>
          <a:fontRef idx="minor">
            <a:schemeClr val="tx1"/>
          </a:fontRef>
        </p:style>
      </p:cxnSp>
      <p:cxnSp>
        <p:nvCxnSpPr>
          <p:cNvPr id="15" name="Connecteur droit 14"/>
          <p:cNvCxnSpPr/>
          <p:nvPr>
            <p:custDataLst>
              <p:tags r:id="rId8"/>
            </p:custDataLst>
          </p:nvPr>
        </p:nvCxnSpPr>
        <p:spPr>
          <a:xfrm>
            <a:off x="0" y="1293330"/>
            <a:ext cx="9144000" cy="0"/>
          </a:xfrm>
          <a:prstGeom prst="line">
            <a:avLst/>
          </a:prstGeom>
          <a:ln>
            <a:solidFill>
              <a:schemeClr val="tx2">
                <a:lumMod val="75000"/>
              </a:schemeClr>
            </a:solidFill>
          </a:ln>
        </p:spPr>
        <p:style>
          <a:lnRef idx="1">
            <a:schemeClr val="accent3"/>
          </a:lnRef>
          <a:fillRef idx="0">
            <a:schemeClr val="accent3"/>
          </a:fillRef>
          <a:effectRef idx="0">
            <a:schemeClr val="accent3"/>
          </a:effectRef>
          <a:fontRef idx="minor">
            <a:schemeClr val="tx1"/>
          </a:fontRef>
        </p:style>
      </p:cxnSp>
    </p:spTree>
    <p:extLst>
      <p:ext uri="{BB962C8B-B14F-4D97-AF65-F5344CB8AC3E}">
        <p14:creationId xmlns:p14="http://schemas.microsoft.com/office/powerpoint/2010/main" val="3657071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randombar(horizontal)">
                                      <p:cBhvr>
                                        <p:cTn id="1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Espace réservé du texte 2"/>
          <p:cNvSpPr>
            <a:spLocks noGrp="1"/>
          </p:cNvSpPr>
          <p:nvPr>
            <p:custDataLst>
              <p:tags r:id="rId1"/>
            </p:custDataLst>
          </p:nvPr>
        </p:nvSpPr>
        <p:spPr bwMode="auto">
          <a:xfrm>
            <a:off x="539552" y="980728"/>
            <a:ext cx="8390166" cy="5662982"/>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lr>
                <a:schemeClr val="tx2"/>
              </a:buClr>
              <a:buSzPct val="90000"/>
              <a:buFont typeface="Wingdings" pitchFamily="2" charset="2"/>
              <a:buChar char="n"/>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tx2"/>
              </a:buClr>
              <a:buChar char="–"/>
              <a:defRPr sz="3200">
                <a:solidFill>
                  <a:schemeClr val="tx1"/>
                </a:solidFill>
                <a:latin typeface="+mn-lt"/>
              </a:defRPr>
            </a:lvl2pPr>
            <a:lvl3pPr marL="1143000" indent="-228600" algn="l" rtl="0" eaLnBrk="1" fontAlgn="base" hangingPunct="1">
              <a:spcBef>
                <a:spcPct val="20000"/>
              </a:spcBef>
              <a:spcAft>
                <a:spcPct val="0"/>
              </a:spcAft>
              <a:buClr>
                <a:schemeClr val="tx2"/>
              </a:buClr>
              <a:buSzPct val="75000"/>
              <a:buFont typeface="Wingdings" pitchFamily="2" charset="2"/>
              <a:buChar char="v"/>
              <a:defRPr sz="3200">
                <a:solidFill>
                  <a:schemeClr val="tx1"/>
                </a:solidFill>
                <a:latin typeface="+mn-lt"/>
              </a:defRPr>
            </a:lvl3pPr>
            <a:lvl4pPr marL="1600200" indent="-228600" algn="l" rtl="0" eaLnBrk="1" fontAlgn="base" hangingPunct="1">
              <a:spcBef>
                <a:spcPct val="20000"/>
              </a:spcBef>
              <a:spcAft>
                <a:spcPct val="0"/>
              </a:spcAft>
              <a:buClr>
                <a:schemeClr val="tx2"/>
              </a:buClr>
              <a:buChar char="–"/>
              <a:defRPr sz="3200">
                <a:solidFill>
                  <a:schemeClr val="tx1"/>
                </a:solidFill>
                <a:latin typeface="+mn-lt"/>
              </a:defRPr>
            </a:lvl4pPr>
            <a:lvl5pPr marL="2057400" indent="-228600" algn="l" rtl="0" eaLnBrk="1" fontAlgn="base" hangingPunct="1">
              <a:spcBef>
                <a:spcPct val="20000"/>
              </a:spcBef>
              <a:spcAft>
                <a:spcPct val="0"/>
              </a:spcAft>
              <a:buClr>
                <a:schemeClr val="tx2"/>
              </a:buClr>
              <a:buChar char="–"/>
              <a:defRPr sz="3200">
                <a:solidFill>
                  <a:schemeClr val="tx1"/>
                </a:solidFill>
                <a:latin typeface="+mn-lt"/>
              </a:defRPr>
            </a:lvl5pPr>
            <a:lvl6pPr marL="2514600" indent="-228600" algn="l" rtl="0" eaLnBrk="1" fontAlgn="base" hangingPunct="1">
              <a:spcBef>
                <a:spcPct val="20000"/>
              </a:spcBef>
              <a:spcAft>
                <a:spcPct val="0"/>
              </a:spcAft>
              <a:buClr>
                <a:schemeClr val="tx2"/>
              </a:buClr>
              <a:buChar char="–"/>
              <a:defRPr sz="3200">
                <a:solidFill>
                  <a:schemeClr val="tx1"/>
                </a:solidFill>
                <a:latin typeface="+mn-lt"/>
              </a:defRPr>
            </a:lvl6pPr>
            <a:lvl7pPr marL="2971800" indent="-228600" algn="l" rtl="0" eaLnBrk="1" fontAlgn="base" hangingPunct="1">
              <a:spcBef>
                <a:spcPct val="20000"/>
              </a:spcBef>
              <a:spcAft>
                <a:spcPct val="0"/>
              </a:spcAft>
              <a:buClr>
                <a:schemeClr val="tx2"/>
              </a:buClr>
              <a:buChar char="–"/>
              <a:defRPr sz="3200">
                <a:solidFill>
                  <a:schemeClr val="tx1"/>
                </a:solidFill>
                <a:latin typeface="+mn-lt"/>
              </a:defRPr>
            </a:lvl7pPr>
            <a:lvl8pPr marL="3429000" indent="-228600" algn="l" rtl="0" eaLnBrk="1" fontAlgn="base" hangingPunct="1">
              <a:spcBef>
                <a:spcPct val="20000"/>
              </a:spcBef>
              <a:spcAft>
                <a:spcPct val="0"/>
              </a:spcAft>
              <a:buClr>
                <a:schemeClr val="tx2"/>
              </a:buClr>
              <a:buChar char="–"/>
              <a:defRPr sz="3200">
                <a:solidFill>
                  <a:schemeClr val="tx1"/>
                </a:solidFill>
                <a:latin typeface="+mn-lt"/>
              </a:defRPr>
            </a:lvl8pPr>
            <a:lvl9pPr marL="3886200" indent="-228600" algn="l" rtl="0" eaLnBrk="1" fontAlgn="base" hangingPunct="1">
              <a:spcBef>
                <a:spcPct val="20000"/>
              </a:spcBef>
              <a:spcAft>
                <a:spcPct val="0"/>
              </a:spcAft>
              <a:buClr>
                <a:schemeClr val="tx2"/>
              </a:buClr>
              <a:buChar char="–"/>
              <a:defRPr sz="3200">
                <a:solidFill>
                  <a:schemeClr val="tx1"/>
                </a:solidFill>
                <a:latin typeface="+mn-lt"/>
              </a:defRPr>
            </a:lvl9pPr>
          </a:lstStyle>
          <a:p>
            <a:pPr>
              <a:buClr>
                <a:schemeClr val="bg2">
                  <a:lumMod val="40000"/>
                  <a:lumOff val="60000"/>
                </a:schemeClr>
              </a:buClr>
              <a:buNone/>
            </a:pPr>
            <a:endParaRPr lang="fr-FR" sz="2400" dirty="0">
              <a:effectLst>
                <a:outerShdw blurRad="38100" dist="38100" dir="2700000" algn="tl">
                  <a:srgbClr val="000000">
                    <a:alpha val="43137"/>
                  </a:srgbClr>
                </a:outerShdw>
              </a:effectLst>
              <a:latin typeface="Arial" pitchFamily="34" charset="0"/>
              <a:cs typeface="Arial" pitchFamily="34" charset="0"/>
            </a:endParaRPr>
          </a:p>
          <a:p>
            <a:pPr>
              <a:buClr>
                <a:schemeClr val="bg2">
                  <a:lumMod val="40000"/>
                  <a:lumOff val="60000"/>
                </a:schemeClr>
              </a:buClr>
              <a:buNone/>
            </a:pPr>
            <a:endParaRPr lang="fr-FR" sz="2400" dirty="0">
              <a:effectLst>
                <a:outerShdw blurRad="38100" dist="38100" dir="2700000" algn="tl">
                  <a:srgbClr val="000000">
                    <a:alpha val="43137"/>
                  </a:srgbClr>
                </a:outerShdw>
              </a:effectLst>
              <a:latin typeface="Arial" pitchFamily="34" charset="0"/>
              <a:cs typeface="Arial" pitchFamily="34" charset="0"/>
            </a:endParaRPr>
          </a:p>
          <a:p>
            <a:pPr marL="0" indent="0">
              <a:lnSpc>
                <a:spcPct val="90000"/>
              </a:lnSpc>
              <a:spcBef>
                <a:spcPts val="1200"/>
              </a:spcBef>
              <a:buClr>
                <a:schemeClr val="bg2">
                  <a:lumMod val="40000"/>
                  <a:lumOff val="60000"/>
                </a:schemeClr>
              </a:buClr>
              <a:buNone/>
            </a:pPr>
            <a:r>
              <a:rPr lang="fr-FR" sz="2400" dirty="0">
                <a:effectLst>
                  <a:outerShdw blurRad="38100" dist="38100" dir="2700000" algn="tl">
                    <a:srgbClr val="000000">
                      <a:alpha val="43137"/>
                    </a:srgbClr>
                  </a:outerShdw>
                </a:effectLst>
                <a:latin typeface="Arial" pitchFamily="34" charset="0"/>
                <a:cs typeface="Arial" pitchFamily="34" charset="0"/>
              </a:rPr>
              <a:t>    Soit la distribution: note de 6 étudiants du SOL1020-A11</a:t>
            </a:r>
          </a:p>
          <a:p>
            <a:pPr lvl="1">
              <a:lnSpc>
                <a:spcPct val="90000"/>
              </a:lnSpc>
              <a:spcBef>
                <a:spcPts val="1200"/>
              </a:spcBef>
              <a:buClr>
                <a:schemeClr val="bg2">
                  <a:lumMod val="40000"/>
                  <a:lumOff val="60000"/>
                </a:schemeClr>
              </a:buClr>
              <a:buFontTx/>
              <a:buChar char="-"/>
            </a:pPr>
            <a:endParaRPr lang="fr-FR" sz="2000" u="sng" dirty="0">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endParaRPr>
          </a:p>
          <a:p>
            <a:pPr lvl="1">
              <a:lnSpc>
                <a:spcPct val="90000"/>
              </a:lnSpc>
              <a:spcBef>
                <a:spcPts val="1200"/>
              </a:spcBef>
              <a:buClr>
                <a:schemeClr val="bg2">
                  <a:lumMod val="40000"/>
                  <a:lumOff val="60000"/>
                </a:schemeClr>
              </a:buClr>
              <a:buFontTx/>
              <a:buChar char="-"/>
            </a:pPr>
            <a:endParaRPr lang="fr-FR" sz="2000" u="sng" dirty="0">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endParaRPr>
          </a:p>
          <a:p>
            <a:pPr lvl="1">
              <a:lnSpc>
                <a:spcPct val="90000"/>
              </a:lnSpc>
              <a:spcBef>
                <a:spcPts val="1200"/>
              </a:spcBef>
              <a:buClr>
                <a:schemeClr val="bg2">
                  <a:lumMod val="40000"/>
                  <a:lumOff val="60000"/>
                </a:schemeClr>
              </a:buClr>
              <a:buFontTx/>
              <a:buChar char="-"/>
            </a:pPr>
            <a:endParaRPr lang="fr-FR" sz="2000" u="sng" dirty="0">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endParaRPr>
          </a:p>
          <a:p>
            <a:pPr lvl="1">
              <a:lnSpc>
                <a:spcPct val="90000"/>
              </a:lnSpc>
              <a:spcBef>
                <a:spcPts val="1200"/>
              </a:spcBef>
              <a:buClr>
                <a:schemeClr val="bg2">
                  <a:lumMod val="40000"/>
                  <a:lumOff val="60000"/>
                </a:schemeClr>
              </a:buClr>
              <a:buFontTx/>
              <a:buChar char="-"/>
            </a:pPr>
            <a:endParaRPr lang="fr-FR" sz="2000" u="sng" dirty="0">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endParaRPr>
          </a:p>
          <a:p>
            <a:pPr lvl="1">
              <a:lnSpc>
                <a:spcPct val="90000"/>
              </a:lnSpc>
              <a:spcBef>
                <a:spcPts val="1200"/>
              </a:spcBef>
              <a:buClr>
                <a:schemeClr val="bg2">
                  <a:lumMod val="40000"/>
                  <a:lumOff val="60000"/>
                </a:schemeClr>
              </a:buClr>
              <a:buFontTx/>
              <a:buChar char="-"/>
            </a:pPr>
            <a:endParaRPr lang="fr-FR" sz="2000" u="sng" dirty="0">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endParaRPr>
          </a:p>
          <a:p>
            <a:pPr>
              <a:lnSpc>
                <a:spcPct val="90000"/>
              </a:lnSpc>
              <a:spcBef>
                <a:spcPts val="4200"/>
              </a:spcBef>
              <a:buClr>
                <a:schemeClr val="bg2">
                  <a:lumMod val="40000"/>
                  <a:lumOff val="60000"/>
                </a:schemeClr>
              </a:buClr>
            </a:pPr>
            <a:r>
              <a:rPr lang="fr-FR" sz="2400" dirty="0">
                <a:effectLst>
                  <a:outerShdw blurRad="38100" dist="38100" dir="2700000" algn="tl">
                    <a:srgbClr val="000000">
                      <a:alpha val="43137"/>
                    </a:srgbClr>
                  </a:outerShdw>
                </a:effectLst>
                <a:latin typeface="Arial" pitchFamily="34" charset="0"/>
                <a:cs typeface="Arial" pitchFamily="34" charset="0"/>
              </a:rPr>
              <a:t>La somme des écarts à la moyenne est toujours nulle</a:t>
            </a:r>
          </a:p>
          <a:p>
            <a:pPr lvl="1" algn="ctr">
              <a:lnSpc>
                <a:spcPct val="90000"/>
              </a:lnSpc>
              <a:spcBef>
                <a:spcPts val="1200"/>
              </a:spcBef>
              <a:buClr>
                <a:schemeClr val="bg2">
                  <a:lumMod val="40000"/>
                  <a:lumOff val="60000"/>
                </a:schemeClr>
              </a:buClr>
              <a:buNone/>
            </a:pPr>
            <a:r>
              <a:rPr lang="fr-FR" sz="2400" dirty="0">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rPr>
              <a:t>Σ (X</a:t>
            </a:r>
            <a:r>
              <a:rPr lang="fr-FR" sz="2400" baseline="-25000" dirty="0">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rPr>
              <a:t>i</a:t>
            </a:r>
            <a:r>
              <a:rPr lang="fr-FR" sz="2400" dirty="0">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rPr>
              <a:t> –X) = 0</a:t>
            </a:r>
          </a:p>
          <a:p>
            <a:pPr>
              <a:lnSpc>
                <a:spcPct val="90000"/>
              </a:lnSpc>
              <a:spcBef>
                <a:spcPts val="1800"/>
              </a:spcBef>
              <a:buClr>
                <a:schemeClr val="bg2">
                  <a:lumMod val="40000"/>
                  <a:lumOff val="60000"/>
                </a:schemeClr>
              </a:buClr>
            </a:pPr>
            <a:r>
              <a:rPr lang="fr-FR" sz="2400" dirty="0">
                <a:effectLst>
                  <a:outerShdw blurRad="38100" dist="38100" dir="2700000" algn="tl">
                    <a:srgbClr val="000000">
                      <a:alpha val="43137"/>
                    </a:srgbClr>
                  </a:outerShdw>
                </a:effectLst>
                <a:latin typeface="Arial" pitchFamily="34" charset="0"/>
                <a:cs typeface="Arial" pitchFamily="34" charset="0"/>
              </a:rPr>
              <a:t>Conséquence: la moyenne équilibre une distribution</a:t>
            </a:r>
          </a:p>
        </p:txBody>
      </p:sp>
      <p:sp>
        <p:nvSpPr>
          <p:cNvPr id="13" name="Espace réservé de la date 12"/>
          <p:cNvSpPr>
            <a:spLocks noGrp="1"/>
          </p:cNvSpPr>
          <p:nvPr>
            <p:ph type="dt" sz="half" idx="10"/>
            <p:custDataLst>
              <p:tags r:id="rId2"/>
            </p:custDataLst>
          </p:nvPr>
        </p:nvSpPr>
        <p:spPr/>
        <p:txBody>
          <a:bodyPr/>
          <a:lstStyle/>
          <a:p>
            <a:fld id="{B13B62BE-DD73-464C-AED8-2BCC74BB2374}" type="datetime10">
              <a:rPr lang="fr-FR" smtClean="0"/>
              <a:t>06:39</a:t>
            </a:fld>
            <a:endParaRPr lang="fr-FR" dirty="0"/>
          </a:p>
        </p:txBody>
      </p:sp>
      <p:sp>
        <p:nvSpPr>
          <p:cNvPr id="1287170" name="Rectangle 2"/>
          <p:cNvSpPr>
            <a:spLocks noGrp="1" noChangeArrowheads="1"/>
          </p:cNvSpPr>
          <p:nvPr>
            <p:ph type="ctrTitle"/>
            <p:custDataLst>
              <p:tags r:id="rId3"/>
            </p:custDataLst>
          </p:nvPr>
        </p:nvSpPr>
        <p:spPr>
          <a:xfrm>
            <a:off x="0" y="692696"/>
            <a:ext cx="9144000" cy="428628"/>
          </a:xfrm>
          <a:noFill/>
          <a:ln/>
          <a:effectLst>
            <a:outerShdw dist="50800" sx="99000" sy="99000" algn="ctr" rotWithShape="0">
              <a:srgbClr val="000000"/>
            </a:outerShdw>
          </a:effectLst>
          <a:scene3d>
            <a:camera prst="orthographicFront"/>
            <a:lightRig rig="freezing" dir="t">
              <a:rot lat="0" lon="0" rev="5640000"/>
            </a:lightRig>
          </a:scene3d>
          <a:sp3d/>
        </p:spPr>
        <p:txBody>
          <a:bodyPr>
            <a:noAutofit/>
            <a:scene3d>
              <a:camera prst="orthographicFront"/>
              <a:lightRig rig="freezing" dir="t">
                <a:rot lat="0" lon="0" rev="5640000"/>
              </a:lightRig>
            </a:scene3d>
            <a:flatTx/>
          </a:bodyPr>
          <a:lstStyle/>
          <a:p>
            <a:pPr algn="ctr"/>
            <a:r>
              <a:rPr lang="fr-CA" sz="3600" b="0" spc="-150" dirty="0">
                <a:effectLst>
                  <a:outerShdw blurRad="673100" dist="25400" dir="5400000" algn="tl" rotWithShape="0">
                    <a:srgbClr val="000000">
                      <a:alpha val="43000"/>
                    </a:srgbClr>
                  </a:outerShdw>
                </a:effectLst>
              </a:rPr>
              <a:t>La moyenne</a:t>
            </a:r>
          </a:p>
        </p:txBody>
      </p:sp>
      <p:sp>
        <p:nvSpPr>
          <p:cNvPr id="9" name="Rectangle 8"/>
          <p:cNvSpPr/>
          <p:nvPr>
            <p:custDataLst>
              <p:tags r:id="rId4"/>
            </p:custDataLst>
          </p:nvPr>
        </p:nvSpPr>
        <p:spPr>
          <a:xfrm>
            <a:off x="0" y="1234061"/>
            <a:ext cx="9144000" cy="553998"/>
          </a:xfrm>
          <a:prstGeom prst="rect">
            <a:avLst/>
          </a:prstGeom>
        </p:spPr>
        <p:txBody>
          <a:bodyPr wrap="square">
            <a:spAutoFit/>
          </a:bodyPr>
          <a:lstStyle/>
          <a:p>
            <a:pPr algn="ctr">
              <a:spcBef>
                <a:spcPts val="2400"/>
              </a:spcBef>
              <a:buClr>
                <a:schemeClr val="bg2">
                  <a:lumMod val="40000"/>
                  <a:lumOff val="60000"/>
                </a:schemeClr>
              </a:buClr>
              <a:buNone/>
            </a:pPr>
            <a:r>
              <a:rPr lang="fr-CA" sz="3000" dirty="0">
                <a:solidFill>
                  <a:schemeClr val="accent3">
                    <a:lumMod val="60000"/>
                    <a:lumOff val="40000"/>
                  </a:schemeClr>
                </a:solidFill>
                <a:effectLst>
                  <a:outerShdw blurRad="38100" dist="38100" dir="2700000" algn="tl">
                    <a:srgbClr val="000000">
                      <a:alpha val="43137"/>
                    </a:srgbClr>
                  </a:outerShdw>
                </a:effectLst>
                <a:latin typeface="+mj-lt"/>
                <a:cs typeface="Arial" pitchFamily="34" charset="0"/>
              </a:rPr>
              <a:t>Propriétés: avantage</a:t>
            </a:r>
          </a:p>
        </p:txBody>
      </p:sp>
      <p:cxnSp>
        <p:nvCxnSpPr>
          <p:cNvPr id="15" name="Connecteur droit 14"/>
          <p:cNvCxnSpPr/>
          <p:nvPr>
            <p:custDataLst>
              <p:tags r:id="rId5"/>
            </p:custDataLst>
          </p:nvPr>
        </p:nvCxnSpPr>
        <p:spPr>
          <a:xfrm>
            <a:off x="4979772" y="5445224"/>
            <a:ext cx="214314" cy="1588"/>
          </a:xfrm>
          <a:prstGeom prst="line">
            <a:avLst/>
          </a:prstGeom>
          <a:ln/>
        </p:spPr>
        <p:style>
          <a:lnRef idx="2">
            <a:schemeClr val="accent3"/>
          </a:lnRef>
          <a:fillRef idx="0">
            <a:schemeClr val="accent3"/>
          </a:fillRef>
          <a:effectRef idx="1">
            <a:schemeClr val="accent3"/>
          </a:effectRef>
          <a:fontRef idx="minor">
            <a:schemeClr val="tx1"/>
          </a:fontRef>
        </p:style>
      </p:cxnSp>
      <p:graphicFrame>
        <p:nvGraphicFramePr>
          <p:cNvPr id="2" name="Tableau 1"/>
          <p:cNvGraphicFramePr>
            <a:graphicFrameLocks noGrp="1"/>
          </p:cNvGraphicFramePr>
          <p:nvPr>
            <p:custDataLst>
              <p:tags r:id="rId6"/>
            </p:custDataLst>
            <p:extLst>
              <p:ext uri="{D42A27DB-BD31-4B8C-83A1-F6EECF244321}">
                <p14:modId xmlns:p14="http://schemas.microsoft.com/office/powerpoint/2010/main" val="457667945"/>
              </p:ext>
            </p:extLst>
          </p:nvPr>
        </p:nvGraphicFramePr>
        <p:xfrm>
          <a:off x="752496" y="2339933"/>
          <a:ext cx="7639007" cy="2545080"/>
        </p:xfrm>
        <a:graphic>
          <a:graphicData uri="http://schemas.openxmlformats.org/drawingml/2006/table">
            <a:tbl>
              <a:tblPr firstRow="1" bandRow="1"/>
              <a:tblGrid>
                <a:gridCol w="623185">
                  <a:extLst>
                    <a:ext uri="{9D8B030D-6E8A-4147-A177-3AD203B41FA5}">
                      <a16:colId xmlns:a16="http://schemas.microsoft.com/office/drawing/2014/main" val="20000"/>
                    </a:ext>
                  </a:extLst>
                </a:gridCol>
                <a:gridCol w="1812720">
                  <a:extLst>
                    <a:ext uri="{9D8B030D-6E8A-4147-A177-3AD203B41FA5}">
                      <a16:colId xmlns:a16="http://schemas.microsoft.com/office/drawing/2014/main" val="20001"/>
                    </a:ext>
                  </a:extLst>
                </a:gridCol>
                <a:gridCol w="2823759">
                  <a:extLst>
                    <a:ext uri="{9D8B030D-6E8A-4147-A177-3AD203B41FA5}">
                      <a16:colId xmlns:a16="http://schemas.microsoft.com/office/drawing/2014/main" val="20002"/>
                    </a:ext>
                  </a:extLst>
                </a:gridCol>
                <a:gridCol w="2379343">
                  <a:extLst>
                    <a:ext uri="{9D8B030D-6E8A-4147-A177-3AD203B41FA5}">
                      <a16:colId xmlns:a16="http://schemas.microsoft.com/office/drawing/2014/main" val="20003"/>
                    </a:ext>
                  </a:extLst>
                </a:gridCol>
              </a:tblGrid>
              <a:tr h="190500">
                <a:tc>
                  <a:txBody>
                    <a:bodyPr/>
                    <a:lstStyle/>
                    <a:p>
                      <a:pPr algn="ctr" fontAlgn="b"/>
                      <a:r>
                        <a:rPr lang="en-CA" sz="2000" b="1" i="0" u="none" strike="noStrike" dirty="0">
                          <a:solidFill>
                            <a:schemeClr val="tx1"/>
                          </a:solidFill>
                          <a:effectLst>
                            <a:outerShdw blurRad="38100" dist="38100" dir="2700000" algn="tl">
                              <a:srgbClr val="000000">
                                <a:alpha val="43137"/>
                              </a:srgbClr>
                            </a:outerShdw>
                          </a:effectLst>
                          <a:latin typeface="Arial" pitchFamily="34" charset="0"/>
                          <a:cs typeface="Arial" pitchFamily="34" charset="0"/>
                        </a:rPr>
                        <a:t>Cas</a:t>
                      </a:r>
                      <a:endParaRPr lang="fr-CA" sz="2000" b="1" i="0" u="none" strike="noStrike" dirty="0">
                        <a:solidFill>
                          <a:schemeClr val="tx1"/>
                        </a:solidFill>
                        <a:effectLst>
                          <a:outerShdw blurRad="38100" dist="38100" dir="2700000" algn="tl">
                            <a:srgbClr val="000000">
                              <a:alpha val="43137"/>
                            </a:srgbClr>
                          </a:outerShdw>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CA" sz="2000" b="1" i="0" u="none" strike="noStrike" dirty="0">
                          <a:solidFill>
                            <a:schemeClr val="tx1"/>
                          </a:solidFill>
                          <a:effectLst>
                            <a:outerShdw blurRad="38100" dist="38100" dir="2700000" algn="tl">
                              <a:srgbClr val="000000">
                                <a:alpha val="43137"/>
                              </a:srgbClr>
                            </a:outerShdw>
                          </a:effectLst>
                          <a:latin typeface="Arial" pitchFamily="34" charset="0"/>
                          <a:cs typeface="Arial" pitchFamily="34" charset="0"/>
                        </a:rPr>
                        <a:t>Score </a:t>
                      </a:r>
                      <a:r>
                        <a:rPr lang="fr-FR" sz="2000" b="1" dirty="0">
                          <a:solidFill>
                            <a:schemeClr val="tx1"/>
                          </a:solidFill>
                          <a:effectLst>
                            <a:outerShdw blurRad="38100" dist="38100" dir="2700000" algn="tl">
                              <a:srgbClr val="000000">
                                <a:alpha val="43137"/>
                              </a:srgbClr>
                            </a:outerShdw>
                          </a:effectLst>
                          <a:latin typeface="Arial" pitchFamily="34" charset="0"/>
                          <a:cs typeface="Arial" pitchFamily="34" charset="0"/>
                        </a:rPr>
                        <a:t>X</a:t>
                      </a:r>
                      <a:r>
                        <a:rPr lang="fr-FR" sz="2000" b="1" baseline="-25000" dirty="0">
                          <a:solidFill>
                            <a:schemeClr val="tx1"/>
                          </a:solidFill>
                          <a:effectLst>
                            <a:outerShdw blurRad="38100" dist="38100" dir="2700000" algn="tl">
                              <a:srgbClr val="000000">
                                <a:alpha val="43137"/>
                              </a:srgbClr>
                            </a:outerShdw>
                          </a:effectLst>
                          <a:latin typeface="Arial" pitchFamily="34" charset="0"/>
                          <a:cs typeface="Arial" pitchFamily="34" charset="0"/>
                        </a:rPr>
                        <a:t>i</a:t>
                      </a:r>
                      <a:endParaRPr lang="fr-CA" sz="2000" b="1" i="0" u="none" strike="noStrike" dirty="0">
                        <a:solidFill>
                          <a:schemeClr val="tx1"/>
                        </a:solidFill>
                        <a:effectLst>
                          <a:outerShdw blurRad="38100" dist="38100" dir="2700000" algn="tl">
                            <a:srgbClr val="000000">
                              <a:alpha val="43137"/>
                            </a:srgbClr>
                          </a:outerShdw>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CA" sz="2000" b="1" i="0" u="none" strike="noStrike" dirty="0">
                          <a:solidFill>
                            <a:schemeClr val="tx1"/>
                          </a:solidFill>
                          <a:effectLst>
                            <a:outerShdw blurRad="38100" dist="38100" dir="2700000" algn="tl">
                              <a:srgbClr val="000000">
                                <a:alpha val="43137"/>
                              </a:srgbClr>
                            </a:outerShdw>
                          </a:effectLst>
                          <a:latin typeface="Arial" pitchFamily="34" charset="0"/>
                          <a:cs typeface="Arial" pitchFamily="34" charset="0"/>
                        </a:rPr>
                        <a:t>Écart à la </a:t>
                      </a:r>
                      <a:r>
                        <a:rPr lang="en-CA" sz="2000" b="1" i="0" u="none" strike="noStrike" dirty="0" err="1">
                          <a:solidFill>
                            <a:schemeClr val="tx1"/>
                          </a:solidFill>
                          <a:effectLst>
                            <a:outerShdw blurRad="38100" dist="38100" dir="2700000" algn="tl">
                              <a:srgbClr val="000000">
                                <a:alpha val="43137"/>
                              </a:srgbClr>
                            </a:outerShdw>
                          </a:effectLst>
                          <a:latin typeface="Arial" pitchFamily="34" charset="0"/>
                          <a:cs typeface="Arial" pitchFamily="34" charset="0"/>
                        </a:rPr>
                        <a:t>moyenne</a:t>
                      </a:r>
                      <a:r>
                        <a:rPr lang="en-CA" sz="2000" b="1" i="0" u="none" strike="noStrike" dirty="0">
                          <a:solidFill>
                            <a:schemeClr val="tx1"/>
                          </a:solidFill>
                          <a:effectLst>
                            <a:outerShdw blurRad="38100" dist="38100" dir="2700000" algn="tl">
                              <a:srgbClr val="000000">
                                <a:alpha val="43137"/>
                              </a:srgbClr>
                            </a:outerShdw>
                          </a:effectLst>
                          <a:latin typeface="Arial" pitchFamily="34" charset="0"/>
                          <a:cs typeface="Arial" pitchFamily="34" charset="0"/>
                        </a:rPr>
                        <a:t> (D)</a:t>
                      </a:r>
                      <a:endParaRPr lang="fr-CA" sz="2000" b="1" i="0" u="none" strike="noStrike" dirty="0">
                        <a:solidFill>
                          <a:schemeClr val="tx1"/>
                        </a:solidFill>
                        <a:effectLst>
                          <a:outerShdw blurRad="38100" dist="38100" dir="2700000" algn="tl">
                            <a:srgbClr val="000000">
                              <a:alpha val="43137"/>
                            </a:srgbClr>
                          </a:outerShdw>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CA" sz="2000" b="1" i="0" u="none" strike="noStrike" dirty="0" err="1">
                          <a:solidFill>
                            <a:schemeClr val="tx1"/>
                          </a:solidFill>
                          <a:effectLst>
                            <a:outerShdw blurRad="38100" dist="38100" dir="2700000" algn="tl">
                              <a:srgbClr val="000000">
                                <a:alpha val="43137"/>
                              </a:srgbClr>
                            </a:outerShdw>
                          </a:effectLst>
                          <a:latin typeface="Arial" pitchFamily="34" charset="0"/>
                          <a:cs typeface="Arial" pitchFamily="34" charset="0"/>
                        </a:rPr>
                        <a:t>Calcul</a:t>
                      </a:r>
                      <a:r>
                        <a:rPr lang="en-CA" sz="2000" b="1" i="0" u="none" strike="noStrike" dirty="0">
                          <a:solidFill>
                            <a:schemeClr val="tx1"/>
                          </a:solidFill>
                          <a:effectLst>
                            <a:outerShdw blurRad="38100" dist="38100" dir="2700000" algn="tl">
                              <a:srgbClr val="000000">
                                <a:alpha val="43137"/>
                              </a:srgbClr>
                            </a:outerShdw>
                          </a:effectLst>
                          <a:latin typeface="Arial" pitchFamily="34" charset="0"/>
                          <a:cs typeface="Arial" pitchFamily="34" charset="0"/>
                        </a:rPr>
                        <a:t> D= (</a:t>
                      </a:r>
                      <a:r>
                        <a:rPr lang="fr-FR" sz="2000" b="1" dirty="0">
                          <a:solidFill>
                            <a:schemeClr val="tx1"/>
                          </a:solidFill>
                          <a:effectLst>
                            <a:outerShdw blurRad="38100" dist="38100" dir="2700000" algn="tl">
                              <a:srgbClr val="000000">
                                <a:alpha val="43137"/>
                              </a:srgbClr>
                            </a:outerShdw>
                          </a:effectLst>
                          <a:latin typeface="Arial" pitchFamily="34" charset="0"/>
                          <a:cs typeface="Arial" pitchFamily="34" charset="0"/>
                        </a:rPr>
                        <a:t>X</a:t>
                      </a:r>
                      <a:r>
                        <a:rPr lang="fr-FR" sz="2000" b="1" baseline="-25000" dirty="0">
                          <a:solidFill>
                            <a:schemeClr val="tx1"/>
                          </a:solidFill>
                          <a:effectLst>
                            <a:outerShdw blurRad="38100" dist="38100" dir="2700000" algn="tl">
                              <a:srgbClr val="000000">
                                <a:alpha val="43137"/>
                              </a:srgbClr>
                            </a:outerShdw>
                          </a:effectLst>
                          <a:latin typeface="Arial" pitchFamily="34" charset="0"/>
                          <a:cs typeface="Arial" pitchFamily="34" charset="0"/>
                        </a:rPr>
                        <a:t>i</a:t>
                      </a:r>
                      <a:r>
                        <a:rPr lang="fr-FR" sz="2000" b="1" dirty="0">
                          <a:solidFill>
                            <a:schemeClr val="tx1"/>
                          </a:solidFill>
                          <a:effectLst>
                            <a:outerShdw blurRad="38100" dist="38100" dir="2700000" algn="tl">
                              <a:srgbClr val="000000">
                                <a:alpha val="43137"/>
                              </a:srgbClr>
                            </a:outerShdw>
                          </a:effectLst>
                          <a:latin typeface="Arial" pitchFamily="34" charset="0"/>
                          <a:cs typeface="Arial" pitchFamily="34" charset="0"/>
                        </a:rPr>
                        <a:t> –X)</a:t>
                      </a:r>
                      <a:endParaRPr lang="fr-CA" sz="2000" b="1" i="0" u="none" strike="noStrike" dirty="0">
                        <a:solidFill>
                          <a:schemeClr val="tx1"/>
                        </a:solidFill>
                        <a:effectLst>
                          <a:outerShdw blurRad="38100" dist="38100" dir="2700000" algn="tl">
                            <a:srgbClr val="000000">
                              <a:alpha val="43137"/>
                            </a:srgbClr>
                          </a:outerShdw>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190500">
                <a:tc>
                  <a:txBody>
                    <a:bodyPr/>
                    <a:lstStyle/>
                    <a:p>
                      <a:pPr algn="ctr" fontAlgn="b"/>
                      <a:r>
                        <a:rPr lang="en-CA" sz="2000" b="0" i="0" u="none" strike="noStrike" dirty="0">
                          <a:solidFill>
                            <a:schemeClr val="tx1"/>
                          </a:solidFill>
                          <a:effectLst>
                            <a:outerShdw blurRad="38100" dist="38100" dir="2700000" algn="tl">
                              <a:srgbClr val="000000">
                                <a:alpha val="43137"/>
                              </a:srgbClr>
                            </a:outerShdw>
                          </a:effectLst>
                          <a:latin typeface="Arial" pitchFamily="34" charset="0"/>
                          <a:cs typeface="Arial" pitchFamily="34" charset="0"/>
                        </a:rPr>
                        <a:t>1</a:t>
                      </a:r>
                      <a:endParaRPr lang="fr-CA" sz="2000" b="0" i="0" u="none" strike="noStrike" dirty="0">
                        <a:solidFill>
                          <a:schemeClr val="tx1"/>
                        </a:solidFill>
                        <a:effectLst>
                          <a:outerShdw blurRad="38100" dist="38100" dir="2700000" algn="tl">
                            <a:srgbClr val="000000">
                              <a:alpha val="43137"/>
                            </a:srgbClr>
                          </a:outerShdw>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fr-CA" sz="2000" b="0" i="0" u="none" strike="noStrike" dirty="0">
                          <a:solidFill>
                            <a:schemeClr val="tx1"/>
                          </a:solidFill>
                          <a:effectLst>
                            <a:outerShdw blurRad="38100" dist="38100" dir="2700000" algn="tl">
                              <a:srgbClr val="000000">
                                <a:alpha val="43137"/>
                              </a:srgbClr>
                            </a:outerShdw>
                          </a:effectLst>
                          <a:latin typeface="Arial" pitchFamily="34" charset="0"/>
                          <a:cs typeface="Arial" pitchFamily="34" charset="0"/>
                        </a:rPr>
                        <a:t>79,3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fr-CA" sz="2000" b="0" i="0" u="none" strike="noStrike" dirty="0">
                        <a:solidFill>
                          <a:schemeClr val="tx1"/>
                        </a:solidFill>
                        <a:effectLst>
                          <a:outerShdw blurRad="38100" dist="38100" dir="2700000" algn="tl">
                            <a:srgbClr val="000000">
                              <a:alpha val="43137"/>
                            </a:srgbClr>
                          </a:outerShdw>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CA" sz="2000" b="0" i="0" u="none" strike="noStrike" dirty="0">
                          <a:solidFill>
                            <a:schemeClr val="tx1"/>
                          </a:solidFill>
                          <a:effectLst>
                            <a:outerShdw blurRad="38100" dist="38100" dir="2700000" algn="tl">
                              <a:srgbClr val="000000">
                                <a:alpha val="43137"/>
                              </a:srgbClr>
                            </a:outerShdw>
                          </a:effectLst>
                          <a:latin typeface="Arial" pitchFamily="34" charset="0"/>
                          <a:cs typeface="Arial" pitchFamily="34" charset="0"/>
                        </a:rPr>
                        <a:t>79,3 - 86,3</a:t>
                      </a:r>
                      <a:endParaRPr lang="fr-CA" sz="2000" b="0" i="0" u="none" strike="noStrike" dirty="0">
                        <a:solidFill>
                          <a:schemeClr val="tx1"/>
                        </a:solidFill>
                        <a:effectLst>
                          <a:outerShdw blurRad="38100" dist="38100" dir="2700000" algn="tl">
                            <a:srgbClr val="000000">
                              <a:alpha val="43137"/>
                            </a:srgbClr>
                          </a:outerShdw>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190500">
                <a:tc>
                  <a:txBody>
                    <a:bodyPr/>
                    <a:lstStyle/>
                    <a:p>
                      <a:pPr algn="ctr" fontAlgn="b"/>
                      <a:r>
                        <a:rPr lang="en-CA" sz="2000" b="0" i="0" u="none" strike="noStrike" dirty="0">
                          <a:solidFill>
                            <a:schemeClr val="tx1"/>
                          </a:solidFill>
                          <a:effectLst>
                            <a:outerShdw blurRad="38100" dist="38100" dir="2700000" algn="tl">
                              <a:srgbClr val="000000">
                                <a:alpha val="43137"/>
                              </a:srgbClr>
                            </a:outerShdw>
                          </a:effectLst>
                          <a:latin typeface="Arial" pitchFamily="34" charset="0"/>
                          <a:cs typeface="Arial" pitchFamily="34" charset="0"/>
                        </a:rPr>
                        <a:t>2</a:t>
                      </a:r>
                      <a:endParaRPr lang="fr-CA" sz="2000" b="0" i="0" u="none" strike="noStrike" dirty="0">
                        <a:solidFill>
                          <a:schemeClr val="tx1"/>
                        </a:solidFill>
                        <a:effectLst>
                          <a:outerShdw blurRad="38100" dist="38100" dir="2700000" algn="tl">
                            <a:srgbClr val="000000">
                              <a:alpha val="43137"/>
                            </a:srgbClr>
                          </a:outerShdw>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fr-CA" sz="2000" b="0" i="0" u="none" strike="noStrike" dirty="0">
                          <a:solidFill>
                            <a:schemeClr val="tx1"/>
                          </a:solidFill>
                          <a:effectLst>
                            <a:outerShdw blurRad="38100" dist="38100" dir="2700000" algn="tl">
                              <a:srgbClr val="000000">
                                <a:alpha val="43137"/>
                              </a:srgbClr>
                            </a:outerShdw>
                          </a:effectLst>
                          <a:latin typeface="Arial" pitchFamily="34" charset="0"/>
                          <a:cs typeface="Arial" pitchFamily="34" charset="0"/>
                        </a:rPr>
                        <a:t>88,3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fr-CA" sz="2000" b="0" i="0" u="none" strike="noStrike" dirty="0">
                        <a:solidFill>
                          <a:schemeClr val="tx1"/>
                        </a:solidFill>
                        <a:effectLst>
                          <a:outerShdw blurRad="38100" dist="38100" dir="2700000" algn="tl">
                            <a:srgbClr val="000000">
                              <a:alpha val="43137"/>
                            </a:srgbClr>
                          </a:outerShdw>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CA" sz="2000" b="0" i="0" u="none" strike="noStrike" dirty="0">
                          <a:solidFill>
                            <a:schemeClr val="tx1"/>
                          </a:solidFill>
                          <a:effectLst>
                            <a:outerShdw blurRad="38100" dist="38100" dir="2700000" algn="tl">
                              <a:srgbClr val="000000">
                                <a:alpha val="43137"/>
                              </a:srgbClr>
                            </a:outerShdw>
                          </a:effectLst>
                          <a:latin typeface="Arial" pitchFamily="34" charset="0"/>
                          <a:cs typeface="Arial" pitchFamily="34" charset="0"/>
                        </a:rPr>
                        <a:t>88,3 - 86,3</a:t>
                      </a:r>
                      <a:endParaRPr lang="fr-CA" sz="2000" b="0" i="0" u="none" strike="noStrike" dirty="0">
                        <a:solidFill>
                          <a:schemeClr val="tx1"/>
                        </a:solidFill>
                        <a:effectLst>
                          <a:outerShdw blurRad="38100" dist="38100" dir="2700000" algn="tl">
                            <a:srgbClr val="000000">
                              <a:alpha val="43137"/>
                            </a:srgbClr>
                          </a:outerShdw>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190500">
                <a:tc>
                  <a:txBody>
                    <a:bodyPr/>
                    <a:lstStyle/>
                    <a:p>
                      <a:pPr algn="ctr" fontAlgn="b"/>
                      <a:r>
                        <a:rPr lang="en-CA" sz="2000" b="0" i="0" u="none" strike="noStrike" dirty="0">
                          <a:solidFill>
                            <a:schemeClr val="tx1"/>
                          </a:solidFill>
                          <a:effectLst>
                            <a:outerShdw blurRad="38100" dist="38100" dir="2700000" algn="tl">
                              <a:srgbClr val="000000">
                                <a:alpha val="43137"/>
                              </a:srgbClr>
                            </a:outerShdw>
                          </a:effectLst>
                          <a:latin typeface="Arial" pitchFamily="34" charset="0"/>
                          <a:cs typeface="Arial" pitchFamily="34" charset="0"/>
                        </a:rPr>
                        <a:t>3</a:t>
                      </a:r>
                      <a:endParaRPr lang="fr-CA" sz="2000" b="0" i="0" u="none" strike="noStrike" dirty="0">
                        <a:solidFill>
                          <a:schemeClr val="tx1"/>
                        </a:solidFill>
                        <a:effectLst>
                          <a:outerShdw blurRad="38100" dist="38100" dir="2700000" algn="tl">
                            <a:srgbClr val="000000">
                              <a:alpha val="43137"/>
                            </a:srgbClr>
                          </a:outerShdw>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fr-CA" sz="2000" b="0" i="0" u="none" strike="noStrike" dirty="0">
                          <a:solidFill>
                            <a:schemeClr val="tx1"/>
                          </a:solidFill>
                          <a:effectLst>
                            <a:outerShdw blurRad="38100" dist="38100" dir="2700000" algn="tl">
                              <a:srgbClr val="000000">
                                <a:alpha val="43137"/>
                              </a:srgbClr>
                            </a:outerShdw>
                          </a:effectLst>
                          <a:latin typeface="Arial" pitchFamily="34" charset="0"/>
                          <a:cs typeface="Arial" pitchFamily="34" charset="0"/>
                        </a:rPr>
                        <a:t>93,8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fr-CA" sz="2000" b="0" i="0" u="none" strike="noStrike" dirty="0">
                        <a:solidFill>
                          <a:schemeClr val="tx1"/>
                        </a:solidFill>
                        <a:effectLst>
                          <a:outerShdw blurRad="38100" dist="38100" dir="2700000" algn="tl">
                            <a:srgbClr val="000000">
                              <a:alpha val="43137"/>
                            </a:srgbClr>
                          </a:outerShdw>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CA" sz="2000" b="0" i="0" u="none" strike="noStrike" dirty="0">
                          <a:solidFill>
                            <a:schemeClr val="tx1"/>
                          </a:solidFill>
                          <a:effectLst>
                            <a:outerShdw blurRad="38100" dist="38100" dir="2700000" algn="tl">
                              <a:srgbClr val="000000">
                                <a:alpha val="43137"/>
                              </a:srgbClr>
                            </a:outerShdw>
                          </a:effectLst>
                          <a:latin typeface="Arial" pitchFamily="34" charset="0"/>
                          <a:cs typeface="Arial" pitchFamily="34" charset="0"/>
                        </a:rPr>
                        <a:t>93,8 - 86,3</a:t>
                      </a:r>
                      <a:endParaRPr lang="fr-CA" sz="2000" b="0" i="0" u="none" strike="noStrike" dirty="0">
                        <a:solidFill>
                          <a:schemeClr val="tx1"/>
                        </a:solidFill>
                        <a:effectLst>
                          <a:outerShdw blurRad="38100" dist="38100" dir="2700000" algn="tl">
                            <a:srgbClr val="000000">
                              <a:alpha val="43137"/>
                            </a:srgbClr>
                          </a:outerShdw>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190500">
                <a:tc>
                  <a:txBody>
                    <a:bodyPr/>
                    <a:lstStyle/>
                    <a:p>
                      <a:pPr algn="ctr" fontAlgn="b"/>
                      <a:r>
                        <a:rPr lang="en-CA" sz="2000" b="0" i="0" u="none" strike="noStrike" dirty="0">
                          <a:solidFill>
                            <a:schemeClr val="tx1"/>
                          </a:solidFill>
                          <a:effectLst>
                            <a:outerShdw blurRad="38100" dist="38100" dir="2700000" algn="tl">
                              <a:srgbClr val="000000">
                                <a:alpha val="43137"/>
                              </a:srgbClr>
                            </a:outerShdw>
                          </a:effectLst>
                          <a:latin typeface="Arial" pitchFamily="34" charset="0"/>
                          <a:cs typeface="Arial" pitchFamily="34" charset="0"/>
                        </a:rPr>
                        <a:t>4</a:t>
                      </a:r>
                      <a:endParaRPr lang="fr-CA" sz="2000" b="0" i="0" u="none" strike="noStrike" dirty="0">
                        <a:solidFill>
                          <a:schemeClr val="tx1"/>
                        </a:solidFill>
                        <a:effectLst>
                          <a:outerShdw blurRad="38100" dist="38100" dir="2700000" algn="tl">
                            <a:srgbClr val="000000">
                              <a:alpha val="43137"/>
                            </a:srgbClr>
                          </a:outerShdw>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fr-CA" sz="2000" b="0" i="0" u="none" strike="noStrike" dirty="0">
                          <a:solidFill>
                            <a:schemeClr val="tx1"/>
                          </a:solidFill>
                          <a:effectLst>
                            <a:outerShdw blurRad="38100" dist="38100" dir="2700000" algn="tl">
                              <a:srgbClr val="000000">
                                <a:alpha val="43137"/>
                              </a:srgbClr>
                            </a:outerShdw>
                          </a:effectLst>
                          <a:latin typeface="Arial" pitchFamily="34" charset="0"/>
                          <a:cs typeface="Arial" pitchFamily="34" charset="0"/>
                        </a:rPr>
                        <a:t>96,1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fr-CA" sz="2000" b="0" i="0" u="none" strike="noStrike" dirty="0">
                        <a:solidFill>
                          <a:schemeClr val="tx1"/>
                        </a:solidFill>
                        <a:effectLst>
                          <a:outerShdw blurRad="38100" dist="38100" dir="2700000" algn="tl">
                            <a:srgbClr val="000000">
                              <a:alpha val="43137"/>
                            </a:srgbClr>
                          </a:outerShdw>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CA" sz="2000" b="0" i="0" u="none" strike="noStrike" dirty="0">
                          <a:solidFill>
                            <a:schemeClr val="tx1"/>
                          </a:solidFill>
                          <a:effectLst>
                            <a:outerShdw blurRad="38100" dist="38100" dir="2700000" algn="tl">
                              <a:srgbClr val="000000">
                                <a:alpha val="43137"/>
                              </a:srgbClr>
                            </a:outerShdw>
                          </a:effectLst>
                          <a:latin typeface="Arial" pitchFamily="34" charset="0"/>
                          <a:cs typeface="Arial" pitchFamily="34" charset="0"/>
                        </a:rPr>
                        <a:t>96,1 - 86,3</a:t>
                      </a:r>
                      <a:endParaRPr lang="fr-CA" sz="2000" b="0" i="0" u="none" strike="noStrike" dirty="0">
                        <a:solidFill>
                          <a:schemeClr val="tx1"/>
                        </a:solidFill>
                        <a:effectLst>
                          <a:outerShdw blurRad="38100" dist="38100" dir="2700000" algn="tl">
                            <a:srgbClr val="000000">
                              <a:alpha val="43137"/>
                            </a:srgbClr>
                          </a:outerShdw>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4"/>
                  </a:ext>
                </a:extLst>
              </a:tr>
              <a:tr h="190500">
                <a:tc>
                  <a:txBody>
                    <a:bodyPr/>
                    <a:lstStyle/>
                    <a:p>
                      <a:pPr algn="ctr" fontAlgn="b"/>
                      <a:r>
                        <a:rPr lang="en-CA" sz="2000" b="0" i="0" u="none" strike="noStrike" dirty="0">
                          <a:solidFill>
                            <a:schemeClr val="tx1"/>
                          </a:solidFill>
                          <a:effectLst>
                            <a:outerShdw blurRad="38100" dist="38100" dir="2700000" algn="tl">
                              <a:srgbClr val="000000">
                                <a:alpha val="43137"/>
                              </a:srgbClr>
                            </a:outerShdw>
                          </a:effectLst>
                          <a:latin typeface="Arial" pitchFamily="34" charset="0"/>
                          <a:cs typeface="Arial" pitchFamily="34" charset="0"/>
                        </a:rPr>
                        <a:t>5</a:t>
                      </a:r>
                      <a:endParaRPr lang="fr-CA" sz="2000" b="0" i="0" u="none" strike="noStrike" dirty="0">
                        <a:solidFill>
                          <a:schemeClr val="tx1"/>
                        </a:solidFill>
                        <a:effectLst>
                          <a:outerShdw blurRad="38100" dist="38100" dir="2700000" algn="tl">
                            <a:srgbClr val="000000">
                              <a:alpha val="43137"/>
                            </a:srgbClr>
                          </a:outerShdw>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fr-CA" sz="2000" b="0" i="0" u="none" strike="noStrike" dirty="0">
                          <a:solidFill>
                            <a:schemeClr val="tx1"/>
                          </a:solidFill>
                          <a:effectLst>
                            <a:outerShdw blurRad="38100" dist="38100" dir="2700000" algn="tl">
                              <a:srgbClr val="000000">
                                <a:alpha val="43137"/>
                              </a:srgbClr>
                            </a:outerShdw>
                          </a:effectLst>
                          <a:latin typeface="Arial" pitchFamily="34" charset="0"/>
                          <a:cs typeface="Arial" pitchFamily="34" charset="0"/>
                        </a:rPr>
                        <a:t>81,7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fr-CA" sz="2000" b="0" i="0" u="none" strike="noStrike" dirty="0">
                        <a:solidFill>
                          <a:schemeClr val="tx1"/>
                        </a:solidFill>
                        <a:effectLst>
                          <a:outerShdw blurRad="38100" dist="38100" dir="2700000" algn="tl">
                            <a:srgbClr val="000000">
                              <a:alpha val="43137"/>
                            </a:srgbClr>
                          </a:outerShdw>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CA" sz="2000" b="0" i="0" u="none" strike="noStrike" dirty="0">
                          <a:solidFill>
                            <a:schemeClr val="tx1"/>
                          </a:solidFill>
                          <a:effectLst>
                            <a:outerShdw blurRad="38100" dist="38100" dir="2700000" algn="tl">
                              <a:srgbClr val="000000">
                                <a:alpha val="43137"/>
                              </a:srgbClr>
                            </a:outerShdw>
                          </a:effectLst>
                          <a:latin typeface="Arial" pitchFamily="34" charset="0"/>
                          <a:cs typeface="Arial" pitchFamily="34" charset="0"/>
                        </a:rPr>
                        <a:t>81,7 – 86,3</a:t>
                      </a:r>
                      <a:endParaRPr lang="fr-CA" sz="2000" b="0" i="0" u="none" strike="noStrike" dirty="0">
                        <a:solidFill>
                          <a:schemeClr val="tx1"/>
                        </a:solidFill>
                        <a:effectLst>
                          <a:outerShdw blurRad="38100" dist="38100" dir="2700000" algn="tl">
                            <a:srgbClr val="000000">
                              <a:alpha val="43137"/>
                            </a:srgbClr>
                          </a:outerShdw>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5"/>
                  </a:ext>
                </a:extLst>
              </a:tr>
              <a:tr h="190500">
                <a:tc>
                  <a:txBody>
                    <a:bodyPr/>
                    <a:lstStyle/>
                    <a:p>
                      <a:pPr algn="ctr" fontAlgn="b"/>
                      <a:r>
                        <a:rPr lang="en-CA" sz="2000" b="0" i="0" u="none" strike="noStrike" dirty="0">
                          <a:solidFill>
                            <a:schemeClr val="tx1"/>
                          </a:solidFill>
                          <a:effectLst>
                            <a:outerShdw blurRad="38100" dist="38100" dir="2700000" algn="tl">
                              <a:srgbClr val="000000">
                                <a:alpha val="43137"/>
                              </a:srgbClr>
                            </a:outerShdw>
                          </a:effectLst>
                          <a:latin typeface="Arial" pitchFamily="34" charset="0"/>
                          <a:cs typeface="Arial" pitchFamily="34" charset="0"/>
                        </a:rPr>
                        <a:t>6</a:t>
                      </a:r>
                      <a:endParaRPr lang="fr-CA" sz="2000" b="0" i="0" u="none" strike="noStrike" dirty="0">
                        <a:solidFill>
                          <a:schemeClr val="tx1"/>
                        </a:solidFill>
                        <a:effectLst>
                          <a:outerShdw blurRad="38100" dist="38100" dir="2700000" algn="tl">
                            <a:srgbClr val="000000">
                              <a:alpha val="43137"/>
                            </a:srgbClr>
                          </a:outerShdw>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fr-CA" sz="2000" b="0" i="0" u="none" strike="noStrike" dirty="0">
                          <a:solidFill>
                            <a:schemeClr val="tx1"/>
                          </a:solidFill>
                          <a:effectLst>
                            <a:outerShdw blurRad="38100" dist="38100" dir="2700000" algn="tl">
                              <a:srgbClr val="000000">
                                <a:alpha val="43137"/>
                              </a:srgbClr>
                            </a:outerShdw>
                          </a:effectLst>
                          <a:latin typeface="Arial" pitchFamily="34" charset="0"/>
                          <a:cs typeface="Arial" pitchFamily="34" charset="0"/>
                        </a:rPr>
                        <a:t>78,7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fr-CA" sz="2000" b="0" i="0" u="none" strike="noStrike" dirty="0">
                        <a:solidFill>
                          <a:schemeClr val="tx1"/>
                        </a:solidFill>
                        <a:effectLst>
                          <a:outerShdw blurRad="38100" dist="38100" dir="2700000" algn="tl">
                            <a:srgbClr val="000000">
                              <a:alpha val="43137"/>
                            </a:srgbClr>
                          </a:outerShdw>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CA" sz="2000" b="0" i="0" u="none" strike="noStrike" dirty="0">
                          <a:solidFill>
                            <a:schemeClr val="tx1"/>
                          </a:solidFill>
                          <a:effectLst>
                            <a:outerShdw blurRad="38100" dist="38100" dir="2700000" algn="tl">
                              <a:srgbClr val="000000">
                                <a:alpha val="43137"/>
                              </a:srgbClr>
                            </a:outerShdw>
                          </a:effectLst>
                          <a:latin typeface="Arial" pitchFamily="34" charset="0"/>
                          <a:cs typeface="Arial" pitchFamily="34" charset="0"/>
                        </a:rPr>
                        <a:t>78,7 – 86,3</a:t>
                      </a:r>
                      <a:endParaRPr lang="fr-CA" sz="2000" b="0" i="0" u="none" strike="noStrike" dirty="0">
                        <a:solidFill>
                          <a:schemeClr val="tx1"/>
                        </a:solidFill>
                        <a:effectLst>
                          <a:outerShdw blurRad="38100" dist="38100" dir="2700000" algn="tl">
                            <a:srgbClr val="000000">
                              <a:alpha val="43137"/>
                            </a:srgbClr>
                          </a:outerShdw>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6"/>
                  </a:ext>
                </a:extLst>
              </a:tr>
              <a:tr h="190500">
                <a:tc>
                  <a:txBody>
                    <a:bodyPr/>
                    <a:lstStyle/>
                    <a:p>
                      <a:pPr algn="ctr" fontAlgn="b"/>
                      <a:r>
                        <a:rPr lang="en-CA" sz="2200" b="1" i="0" u="none" strike="noStrike" dirty="0">
                          <a:solidFill>
                            <a:schemeClr val="tx1"/>
                          </a:solidFill>
                          <a:effectLst>
                            <a:outerShdw blurRad="38100" dist="38100" dir="2700000" algn="tl">
                              <a:srgbClr val="000000">
                                <a:alpha val="43137"/>
                              </a:srgbClr>
                            </a:outerShdw>
                          </a:effectLst>
                          <a:latin typeface="Arial" pitchFamily="34" charset="0"/>
                          <a:cs typeface="Arial" pitchFamily="34" charset="0"/>
                        </a:rPr>
                        <a:t>X</a:t>
                      </a:r>
                      <a:endParaRPr lang="fr-CA" sz="2200" b="1" i="0" u="none" strike="noStrike" dirty="0">
                        <a:solidFill>
                          <a:schemeClr val="tx1"/>
                        </a:solidFill>
                        <a:effectLst>
                          <a:outerShdw blurRad="38100" dist="38100" dir="2700000" algn="tl">
                            <a:srgbClr val="000000">
                              <a:alpha val="43137"/>
                            </a:srgbClr>
                          </a:outerShdw>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CA" sz="2000" b="1" i="0" u="none" strike="noStrike" dirty="0">
                          <a:solidFill>
                            <a:schemeClr val="tx1"/>
                          </a:solidFill>
                          <a:effectLst>
                            <a:outerShdw blurRad="38100" dist="38100" dir="2700000" algn="tl">
                              <a:srgbClr val="000000">
                                <a:alpha val="43137"/>
                              </a:srgbClr>
                            </a:outerShdw>
                          </a:effectLst>
                          <a:latin typeface="Arial" pitchFamily="34" charset="0"/>
                          <a:cs typeface="Arial" pitchFamily="34" charset="0"/>
                        </a:rPr>
                        <a:t>86,3</a:t>
                      </a:r>
                      <a:endParaRPr lang="fr-CA" sz="2000" b="1" i="0" u="none" strike="noStrike" dirty="0">
                        <a:solidFill>
                          <a:schemeClr val="tx1"/>
                        </a:solidFill>
                        <a:effectLst>
                          <a:outerShdw blurRad="38100" dist="38100" dir="2700000" algn="tl">
                            <a:srgbClr val="000000">
                              <a:alpha val="43137"/>
                            </a:srgbClr>
                          </a:outerShdw>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fr-CA" sz="2000" b="1" i="0" u="none" strike="noStrike" dirty="0">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fr-CA" sz="2000" b="0" i="0" u="none" strike="noStrike" dirty="0">
                        <a:solidFill>
                          <a:schemeClr val="tx1"/>
                        </a:solidFill>
                        <a:effectLst>
                          <a:outerShdw blurRad="38100" dist="38100" dir="2700000" algn="tl">
                            <a:srgbClr val="000000">
                              <a:alpha val="43137"/>
                            </a:srgbClr>
                          </a:outerShdw>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7"/>
                  </a:ext>
                </a:extLst>
              </a:tr>
            </a:tbl>
          </a:graphicData>
        </a:graphic>
      </p:graphicFrame>
      <p:cxnSp>
        <p:nvCxnSpPr>
          <p:cNvPr id="4" name="Connecteur droit 3"/>
          <p:cNvCxnSpPr/>
          <p:nvPr>
            <p:custDataLst>
              <p:tags r:id="rId7"/>
            </p:custDataLst>
          </p:nvPr>
        </p:nvCxnSpPr>
        <p:spPr>
          <a:xfrm>
            <a:off x="7924876" y="2364381"/>
            <a:ext cx="276365" cy="0"/>
          </a:xfrm>
          <a:prstGeom prst="line">
            <a:avLst/>
          </a:prstGeom>
          <a:ln>
            <a:solidFill>
              <a:schemeClr val="tx1"/>
            </a:solidFill>
          </a:ln>
        </p:spPr>
        <p:style>
          <a:lnRef idx="2">
            <a:schemeClr val="accent3"/>
          </a:lnRef>
          <a:fillRef idx="0">
            <a:schemeClr val="accent3"/>
          </a:fillRef>
          <a:effectRef idx="1">
            <a:schemeClr val="accent3"/>
          </a:effectRef>
          <a:fontRef idx="minor">
            <a:schemeClr val="tx1"/>
          </a:fontRef>
        </p:style>
      </p:cxnSp>
      <p:sp>
        <p:nvSpPr>
          <p:cNvPr id="14" name="ZoneTexte 13"/>
          <p:cNvSpPr txBox="1"/>
          <p:nvPr>
            <p:custDataLst>
              <p:tags r:id="rId8"/>
            </p:custDataLst>
          </p:nvPr>
        </p:nvSpPr>
        <p:spPr>
          <a:xfrm>
            <a:off x="3203849" y="4473009"/>
            <a:ext cx="2808312" cy="461665"/>
          </a:xfrm>
          <a:prstGeom prst="rect">
            <a:avLst/>
          </a:prstGeom>
          <a:noFill/>
        </p:spPr>
        <p:txBody>
          <a:bodyPr wrap="square" rtlCol="0">
            <a:spAutoFit/>
          </a:bodyPr>
          <a:lstStyle/>
          <a:p>
            <a:pPr algn="ctr" fontAlgn="b"/>
            <a:r>
              <a:rPr lang="en-CA" b="1" dirty="0">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rPr>
              <a:t>Somme = 0,0</a:t>
            </a:r>
            <a:endParaRPr lang="fr-CA" b="1" dirty="0">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endParaRPr>
          </a:p>
        </p:txBody>
      </p:sp>
      <p:cxnSp>
        <p:nvCxnSpPr>
          <p:cNvPr id="16" name="Connecteur droit 15"/>
          <p:cNvCxnSpPr/>
          <p:nvPr>
            <p:custDataLst>
              <p:tags r:id="rId9"/>
            </p:custDataLst>
          </p:nvPr>
        </p:nvCxnSpPr>
        <p:spPr>
          <a:xfrm>
            <a:off x="930983" y="4556406"/>
            <a:ext cx="288032" cy="0"/>
          </a:xfrm>
          <a:prstGeom prst="line">
            <a:avLst/>
          </a:prstGeom>
          <a:ln>
            <a:solidFill>
              <a:schemeClr val="tx1"/>
            </a:solidFill>
          </a:ln>
        </p:spPr>
        <p:style>
          <a:lnRef idx="2">
            <a:schemeClr val="accent3"/>
          </a:lnRef>
          <a:fillRef idx="0">
            <a:schemeClr val="accent3"/>
          </a:fillRef>
          <a:effectRef idx="1">
            <a:schemeClr val="accent3"/>
          </a:effectRef>
          <a:fontRef idx="minor">
            <a:schemeClr val="tx1"/>
          </a:fontRef>
        </p:style>
      </p:cxnSp>
      <p:sp>
        <p:nvSpPr>
          <p:cNvPr id="3" name="ZoneTexte 2"/>
          <p:cNvSpPr txBox="1"/>
          <p:nvPr>
            <p:custDataLst>
              <p:tags r:id="rId10"/>
            </p:custDataLst>
          </p:nvPr>
        </p:nvSpPr>
        <p:spPr>
          <a:xfrm>
            <a:off x="3693121" y="2559643"/>
            <a:ext cx="1573138" cy="468013"/>
          </a:xfrm>
          <a:prstGeom prst="rect">
            <a:avLst/>
          </a:prstGeom>
          <a:noFill/>
        </p:spPr>
        <p:txBody>
          <a:bodyPr wrap="square" rtlCol="0">
            <a:spAutoFit/>
          </a:bodyPr>
          <a:lstStyle/>
          <a:p>
            <a:pPr algn="ctr" fontAlgn="b">
              <a:lnSpc>
                <a:spcPct val="150000"/>
              </a:lnSpc>
            </a:pPr>
            <a:r>
              <a:rPr lang="fr-CA" sz="2000" dirty="0">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rPr>
              <a:t>-7,0</a:t>
            </a:r>
          </a:p>
        </p:txBody>
      </p:sp>
      <p:sp>
        <p:nvSpPr>
          <p:cNvPr id="17" name="ZoneTexte 16"/>
          <p:cNvSpPr txBox="1"/>
          <p:nvPr>
            <p:custDataLst>
              <p:tags r:id="rId11"/>
            </p:custDataLst>
          </p:nvPr>
        </p:nvSpPr>
        <p:spPr>
          <a:xfrm>
            <a:off x="3728105" y="2913885"/>
            <a:ext cx="1573138" cy="400110"/>
          </a:xfrm>
          <a:prstGeom prst="rect">
            <a:avLst/>
          </a:prstGeom>
          <a:noFill/>
        </p:spPr>
        <p:txBody>
          <a:bodyPr wrap="square" rtlCol="0">
            <a:spAutoFit/>
          </a:bodyPr>
          <a:lstStyle/>
          <a:p>
            <a:pPr algn="ctr" fontAlgn="b"/>
            <a:r>
              <a:rPr lang="fr-CA" sz="2000" dirty="0">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rPr>
              <a:t>2,0</a:t>
            </a:r>
          </a:p>
        </p:txBody>
      </p:sp>
      <p:sp>
        <p:nvSpPr>
          <p:cNvPr id="18" name="ZoneTexte 17"/>
          <p:cNvSpPr txBox="1"/>
          <p:nvPr>
            <p:custDataLst>
              <p:tags r:id="rId12"/>
            </p:custDataLst>
          </p:nvPr>
        </p:nvSpPr>
        <p:spPr>
          <a:xfrm>
            <a:off x="3753234" y="3228945"/>
            <a:ext cx="1573138" cy="400110"/>
          </a:xfrm>
          <a:prstGeom prst="rect">
            <a:avLst/>
          </a:prstGeom>
          <a:noFill/>
        </p:spPr>
        <p:txBody>
          <a:bodyPr wrap="square" rtlCol="0">
            <a:spAutoFit/>
          </a:bodyPr>
          <a:lstStyle/>
          <a:p>
            <a:pPr algn="ctr" fontAlgn="b"/>
            <a:r>
              <a:rPr lang="fr-CA" sz="2000" dirty="0">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rPr>
              <a:t>7,5</a:t>
            </a:r>
          </a:p>
        </p:txBody>
      </p:sp>
      <p:sp>
        <p:nvSpPr>
          <p:cNvPr id="19" name="ZoneTexte 18"/>
          <p:cNvSpPr txBox="1"/>
          <p:nvPr>
            <p:custDataLst>
              <p:tags r:id="rId13"/>
            </p:custDataLst>
          </p:nvPr>
        </p:nvSpPr>
        <p:spPr>
          <a:xfrm>
            <a:off x="3745495" y="3495206"/>
            <a:ext cx="1573138" cy="400110"/>
          </a:xfrm>
          <a:prstGeom prst="rect">
            <a:avLst/>
          </a:prstGeom>
          <a:noFill/>
        </p:spPr>
        <p:txBody>
          <a:bodyPr wrap="square" rtlCol="0">
            <a:spAutoFit/>
          </a:bodyPr>
          <a:lstStyle/>
          <a:p>
            <a:pPr algn="ctr" fontAlgn="b"/>
            <a:r>
              <a:rPr lang="fr-CA" sz="2000" dirty="0">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rPr>
              <a:t>9,8</a:t>
            </a:r>
          </a:p>
        </p:txBody>
      </p:sp>
      <p:sp>
        <p:nvSpPr>
          <p:cNvPr id="20" name="ZoneTexte 19"/>
          <p:cNvSpPr txBox="1"/>
          <p:nvPr>
            <p:custDataLst>
              <p:tags r:id="rId14"/>
            </p:custDataLst>
          </p:nvPr>
        </p:nvSpPr>
        <p:spPr>
          <a:xfrm>
            <a:off x="3741842" y="3795679"/>
            <a:ext cx="1573138" cy="400110"/>
          </a:xfrm>
          <a:prstGeom prst="rect">
            <a:avLst/>
          </a:prstGeom>
          <a:noFill/>
        </p:spPr>
        <p:txBody>
          <a:bodyPr wrap="square" rtlCol="0">
            <a:spAutoFit/>
          </a:bodyPr>
          <a:lstStyle/>
          <a:p>
            <a:pPr algn="ctr" fontAlgn="b"/>
            <a:r>
              <a:rPr lang="fr-CA" sz="2000" dirty="0">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rPr>
              <a:t>-4,6</a:t>
            </a:r>
          </a:p>
        </p:txBody>
      </p:sp>
      <p:sp>
        <p:nvSpPr>
          <p:cNvPr id="21" name="ZoneTexte 20"/>
          <p:cNvSpPr txBox="1"/>
          <p:nvPr>
            <p:custDataLst>
              <p:tags r:id="rId15"/>
            </p:custDataLst>
          </p:nvPr>
        </p:nvSpPr>
        <p:spPr>
          <a:xfrm>
            <a:off x="3753234" y="4141399"/>
            <a:ext cx="1573138" cy="400110"/>
          </a:xfrm>
          <a:prstGeom prst="rect">
            <a:avLst/>
          </a:prstGeom>
          <a:noFill/>
        </p:spPr>
        <p:txBody>
          <a:bodyPr wrap="square" rtlCol="0">
            <a:spAutoFit/>
          </a:bodyPr>
          <a:lstStyle/>
          <a:p>
            <a:pPr algn="ctr" fontAlgn="b"/>
            <a:r>
              <a:rPr lang="fr-CA" sz="2000" dirty="0">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rPr>
              <a:t>-7,7</a:t>
            </a:r>
          </a:p>
        </p:txBody>
      </p:sp>
      <p:sp>
        <p:nvSpPr>
          <p:cNvPr id="23" name="Forme libre 22"/>
          <p:cNvSpPr/>
          <p:nvPr>
            <p:custDataLst>
              <p:tags r:id="rId16"/>
            </p:custDataLst>
          </p:nvPr>
        </p:nvSpPr>
        <p:spPr>
          <a:xfrm>
            <a:off x="1828744" y="2669855"/>
            <a:ext cx="901603" cy="342686"/>
          </a:xfrm>
          <a:custGeom>
            <a:avLst/>
            <a:gdLst>
              <a:gd name="connsiteX0" fmla="*/ 197981 w 2235255"/>
              <a:gd name="connsiteY0" fmla="*/ 51863 h 519237"/>
              <a:gd name="connsiteX1" fmla="*/ 1975981 w 2235255"/>
              <a:gd name="connsiteY1" fmla="*/ 51863 h 519237"/>
              <a:gd name="connsiteX2" fmla="*/ 2043715 w 2235255"/>
              <a:gd name="connsiteY2" fmla="*/ 458263 h 519237"/>
              <a:gd name="connsiteX3" fmla="*/ 248781 w 2235255"/>
              <a:gd name="connsiteY3" fmla="*/ 475197 h 519237"/>
              <a:gd name="connsiteX4" fmla="*/ 197981 w 2235255"/>
              <a:gd name="connsiteY4" fmla="*/ 51863 h 5192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5255" h="519237">
                <a:moveTo>
                  <a:pt x="197981" y="51863"/>
                </a:moveTo>
                <a:cubicBezTo>
                  <a:pt x="485848" y="-18693"/>
                  <a:pt x="1668359" y="-15870"/>
                  <a:pt x="1975981" y="51863"/>
                </a:cubicBezTo>
                <a:cubicBezTo>
                  <a:pt x="2283603" y="119596"/>
                  <a:pt x="2331582" y="387707"/>
                  <a:pt x="2043715" y="458263"/>
                </a:cubicBezTo>
                <a:cubicBezTo>
                  <a:pt x="1755848" y="528819"/>
                  <a:pt x="553581" y="542930"/>
                  <a:pt x="248781" y="475197"/>
                </a:cubicBezTo>
                <a:cubicBezTo>
                  <a:pt x="-56019" y="407464"/>
                  <a:pt x="-89886" y="122419"/>
                  <a:pt x="197981" y="51863"/>
                </a:cubicBezTo>
                <a:close/>
              </a:path>
            </a:pathLst>
          </a:cu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solidFill>
                <a:srgbClr val="FF0000"/>
              </a:solidFill>
            </a:endParaRPr>
          </a:p>
        </p:txBody>
      </p:sp>
      <p:sp>
        <p:nvSpPr>
          <p:cNvPr id="24" name="Forme libre 23"/>
          <p:cNvSpPr/>
          <p:nvPr>
            <p:custDataLst>
              <p:tags r:id="rId17"/>
            </p:custDataLst>
          </p:nvPr>
        </p:nvSpPr>
        <p:spPr>
          <a:xfrm>
            <a:off x="1828743" y="4559144"/>
            <a:ext cx="901603" cy="342686"/>
          </a:xfrm>
          <a:custGeom>
            <a:avLst/>
            <a:gdLst>
              <a:gd name="connsiteX0" fmla="*/ 197981 w 2235255"/>
              <a:gd name="connsiteY0" fmla="*/ 51863 h 519237"/>
              <a:gd name="connsiteX1" fmla="*/ 1975981 w 2235255"/>
              <a:gd name="connsiteY1" fmla="*/ 51863 h 519237"/>
              <a:gd name="connsiteX2" fmla="*/ 2043715 w 2235255"/>
              <a:gd name="connsiteY2" fmla="*/ 458263 h 519237"/>
              <a:gd name="connsiteX3" fmla="*/ 248781 w 2235255"/>
              <a:gd name="connsiteY3" fmla="*/ 475197 h 519237"/>
              <a:gd name="connsiteX4" fmla="*/ 197981 w 2235255"/>
              <a:gd name="connsiteY4" fmla="*/ 51863 h 5192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5255" h="519237">
                <a:moveTo>
                  <a:pt x="197981" y="51863"/>
                </a:moveTo>
                <a:cubicBezTo>
                  <a:pt x="485848" y="-18693"/>
                  <a:pt x="1668359" y="-15870"/>
                  <a:pt x="1975981" y="51863"/>
                </a:cubicBezTo>
                <a:cubicBezTo>
                  <a:pt x="2283603" y="119596"/>
                  <a:pt x="2331582" y="387707"/>
                  <a:pt x="2043715" y="458263"/>
                </a:cubicBezTo>
                <a:cubicBezTo>
                  <a:pt x="1755848" y="528819"/>
                  <a:pt x="553581" y="542930"/>
                  <a:pt x="248781" y="475197"/>
                </a:cubicBezTo>
                <a:cubicBezTo>
                  <a:pt x="-56019" y="407464"/>
                  <a:pt x="-89886" y="122419"/>
                  <a:pt x="197981" y="51863"/>
                </a:cubicBezTo>
                <a:close/>
              </a:path>
            </a:pathLst>
          </a:cu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solidFill>
                <a:srgbClr val="FF0000"/>
              </a:solidFill>
            </a:endParaRPr>
          </a:p>
        </p:txBody>
      </p:sp>
      <p:cxnSp>
        <p:nvCxnSpPr>
          <p:cNvPr id="25" name="Connecteur droit avec flèche 24"/>
          <p:cNvCxnSpPr/>
          <p:nvPr/>
        </p:nvCxnSpPr>
        <p:spPr>
          <a:xfrm>
            <a:off x="601153" y="2132856"/>
            <a:ext cx="329830" cy="0"/>
          </a:xfrm>
          <a:prstGeom prst="straightConnector1">
            <a:avLst/>
          </a:prstGeom>
          <a:ln>
            <a:tailEnd type="arrow"/>
          </a:ln>
        </p:spPr>
        <p:style>
          <a:lnRef idx="3">
            <a:schemeClr val="accent3"/>
          </a:lnRef>
          <a:fillRef idx="0">
            <a:schemeClr val="accent3"/>
          </a:fillRef>
          <a:effectRef idx="2">
            <a:schemeClr val="accent3"/>
          </a:effectRef>
          <a:fontRef idx="minor">
            <a:schemeClr val="tx1"/>
          </a:fontRef>
        </p:style>
      </p:cxnSp>
      <p:cxnSp>
        <p:nvCxnSpPr>
          <p:cNvPr id="26" name="Connecteur droit 25"/>
          <p:cNvCxnSpPr/>
          <p:nvPr>
            <p:custDataLst>
              <p:tags r:id="rId18"/>
            </p:custDataLst>
          </p:nvPr>
        </p:nvCxnSpPr>
        <p:spPr>
          <a:xfrm>
            <a:off x="0" y="1234061"/>
            <a:ext cx="9144000" cy="1588"/>
          </a:xfrm>
          <a:prstGeom prst="line">
            <a:avLst/>
          </a:prstGeom>
          <a:ln w="76200"/>
        </p:spPr>
        <p:style>
          <a:lnRef idx="3">
            <a:schemeClr val="accent3"/>
          </a:lnRef>
          <a:fillRef idx="0">
            <a:schemeClr val="accent3"/>
          </a:fillRef>
          <a:effectRef idx="2">
            <a:schemeClr val="accent3"/>
          </a:effectRef>
          <a:fontRef idx="minor">
            <a:schemeClr val="tx1"/>
          </a:fontRef>
        </p:style>
      </p:cxnSp>
      <p:cxnSp>
        <p:nvCxnSpPr>
          <p:cNvPr id="27" name="Connecteur droit 26"/>
          <p:cNvCxnSpPr/>
          <p:nvPr>
            <p:custDataLst>
              <p:tags r:id="rId19"/>
            </p:custDataLst>
          </p:nvPr>
        </p:nvCxnSpPr>
        <p:spPr>
          <a:xfrm>
            <a:off x="0" y="1293330"/>
            <a:ext cx="9144000" cy="0"/>
          </a:xfrm>
          <a:prstGeom prst="line">
            <a:avLst/>
          </a:prstGeom>
          <a:ln>
            <a:solidFill>
              <a:schemeClr val="tx2">
                <a:lumMod val="75000"/>
              </a:schemeClr>
            </a:solidFill>
          </a:ln>
        </p:spPr>
        <p:style>
          <a:lnRef idx="1">
            <a:schemeClr val="accent3"/>
          </a:lnRef>
          <a:fillRef idx="0">
            <a:schemeClr val="accent3"/>
          </a:fillRef>
          <a:effectRef idx="0">
            <a:schemeClr val="accent3"/>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wheel(1)">
                                      <p:cBhvr>
                                        <p:cTn id="7" dur="2000"/>
                                        <p:tgtEl>
                                          <p:spTgt spid="24"/>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23"/>
                                        </p:tgtEl>
                                        <p:attrNameLst>
                                          <p:attrName>style.visibility</p:attrName>
                                        </p:attrNameLst>
                                      </p:cBhvr>
                                      <p:to>
                                        <p:strVal val="visible"/>
                                      </p:to>
                                    </p:set>
                                    <p:animEffect transition="in" filter="wheel(1)">
                                      <p:cBhvr>
                                        <p:cTn id="12" dur="2000"/>
                                        <p:tgtEl>
                                          <p:spTgt spid="23"/>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fade">
                                      <p:cBhvr>
                                        <p:cTn id="17" dur="1000"/>
                                        <p:tgtEl>
                                          <p:spTgt spid="3"/>
                                        </p:tgtEl>
                                      </p:cBhvr>
                                    </p:animEffect>
                                    <p:anim calcmode="lin" valueType="num">
                                      <p:cBhvr>
                                        <p:cTn id="18" dur="1000" fill="hold"/>
                                        <p:tgtEl>
                                          <p:spTgt spid="3"/>
                                        </p:tgtEl>
                                        <p:attrNameLst>
                                          <p:attrName>ppt_x</p:attrName>
                                        </p:attrNameLst>
                                      </p:cBhvr>
                                      <p:tavLst>
                                        <p:tav tm="0">
                                          <p:val>
                                            <p:strVal val="#ppt_x"/>
                                          </p:val>
                                        </p:tav>
                                        <p:tav tm="100000">
                                          <p:val>
                                            <p:strVal val="#ppt_x"/>
                                          </p:val>
                                        </p:tav>
                                      </p:tavLst>
                                    </p:anim>
                                    <p:anim calcmode="lin" valueType="num">
                                      <p:cBhvr>
                                        <p:cTn id="1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17"/>
                                        </p:tgtEl>
                                        <p:attrNameLst>
                                          <p:attrName>style.visibility</p:attrName>
                                        </p:attrNameLst>
                                      </p:cBhvr>
                                      <p:to>
                                        <p:strVal val="visible"/>
                                      </p:to>
                                    </p:set>
                                    <p:animEffect transition="in" filter="fade">
                                      <p:cBhvr>
                                        <p:cTn id="24" dur="1000"/>
                                        <p:tgtEl>
                                          <p:spTgt spid="17"/>
                                        </p:tgtEl>
                                      </p:cBhvr>
                                    </p:animEffect>
                                    <p:anim calcmode="lin" valueType="num">
                                      <p:cBhvr>
                                        <p:cTn id="25" dur="1000" fill="hold"/>
                                        <p:tgtEl>
                                          <p:spTgt spid="17"/>
                                        </p:tgtEl>
                                        <p:attrNameLst>
                                          <p:attrName>ppt_x</p:attrName>
                                        </p:attrNameLst>
                                      </p:cBhvr>
                                      <p:tavLst>
                                        <p:tav tm="0">
                                          <p:val>
                                            <p:strVal val="#ppt_x"/>
                                          </p:val>
                                        </p:tav>
                                        <p:tav tm="100000">
                                          <p:val>
                                            <p:strVal val="#ppt_x"/>
                                          </p:val>
                                        </p:tav>
                                      </p:tavLst>
                                    </p:anim>
                                    <p:anim calcmode="lin" valueType="num">
                                      <p:cBhvr>
                                        <p:cTn id="26"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18"/>
                                        </p:tgtEl>
                                        <p:attrNameLst>
                                          <p:attrName>style.visibility</p:attrName>
                                        </p:attrNameLst>
                                      </p:cBhvr>
                                      <p:to>
                                        <p:strVal val="visible"/>
                                      </p:to>
                                    </p:set>
                                    <p:animEffect transition="in" filter="fade">
                                      <p:cBhvr>
                                        <p:cTn id="31" dur="1000"/>
                                        <p:tgtEl>
                                          <p:spTgt spid="18"/>
                                        </p:tgtEl>
                                      </p:cBhvr>
                                    </p:animEffect>
                                    <p:anim calcmode="lin" valueType="num">
                                      <p:cBhvr>
                                        <p:cTn id="32" dur="1000" fill="hold"/>
                                        <p:tgtEl>
                                          <p:spTgt spid="18"/>
                                        </p:tgtEl>
                                        <p:attrNameLst>
                                          <p:attrName>ppt_x</p:attrName>
                                        </p:attrNameLst>
                                      </p:cBhvr>
                                      <p:tavLst>
                                        <p:tav tm="0">
                                          <p:val>
                                            <p:strVal val="#ppt_x"/>
                                          </p:val>
                                        </p:tav>
                                        <p:tav tm="100000">
                                          <p:val>
                                            <p:strVal val="#ppt_x"/>
                                          </p:val>
                                        </p:tav>
                                      </p:tavLst>
                                    </p:anim>
                                    <p:anim calcmode="lin" valueType="num">
                                      <p:cBhvr>
                                        <p:cTn id="33"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19"/>
                                        </p:tgtEl>
                                        <p:attrNameLst>
                                          <p:attrName>style.visibility</p:attrName>
                                        </p:attrNameLst>
                                      </p:cBhvr>
                                      <p:to>
                                        <p:strVal val="visible"/>
                                      </p:to>
                                    </p:set>
                                    <p:animEffect transition="in" filter="fade">
                                      <p:cBhvr>
                                        <p:cTn id="38" dur="1000"/>
                                        <p:tgtEl>
                                          <p:spTgt spid="19"/>
                                        </p:tgtEl>
                                      </p:cBhvr>
                                    </p:animEffect>
                                    <p:anim calcmode="lin" valueType="num">
                                      <p:cBhvr>
                                        <p:cTn id="39" dur="1000" fill="hold"/>
                                        <p:tgtEl>
                                          <p:spTgt spid="19"/>
                                        </p:tgtEl>
                                        <p:attrNameLst>
                                          <p:attrName>ppt_x</p:attrName>
                                        </p:attrNameLst>
                                      </p:cBhvr>
                                      <p:tavLst>
                                        <p:tav tm="0">
                                          <p:val>
                                            <p:strVal val="#ppt_x"/>
                                          </p:val>
                                        </p:tav>
                                        <p:tav tm="100000">
                                          <p:val>
                                            <p:strVal val="#ppt_x"/>
                                          </p:val>
                                        </p:tav>
                                      </p:tavLst>
                                    </p:anim>
                                    <p:anim calcmode="lin" valueType="num">
                                      <p:cBhvr>
                                        <p:cTn id="40"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grpId="0" nodeType="clickEffect">
                                  <p:stCondLst>
                                    <p:cond delay="0"/>
                                  </p:stCondLst>
                                  <p:childTnLst>
                                    <p:set>
                                      <p:cBhvr>
                                        <p:cTn id="44" dur="1" fill="hold">
                                          <p:stCondLst>
                                            <p:cond delay="0"/>
                                          </p:stCondLst>
                                        </p:cTn>
                                        <p:tgtEl>
                                          <p:spTgt spid="20"/>
                                        </p:tgtEl>
                                        <p:attrNameLst>
                                          <p:attrName>style.visibility</p:attrName>
                                        </p:attrNameLst>
                                      </p:cBhvr>
                                      <p:to>
                                        <p:strVal val="visible"/>
                                      </p:to>
                                    </p:set>
                                    <p:animEffect transition="in" filter="fade">
                                      <p:cBhvr>
                                        <p:cTn id="45" dur="1000"/>
                                        <p:tgtEl>
                                          <p:spTgt spid="20"/>
                                        </p:tgtEl>
                                      </p:cBhvr>
                                    </p:animEffect>
                                    <p:anim calcmode="lin" valueType="num">
                                      <p:cBhvr>
                                        <p:cTn id="46" dur="1000" fill="hold"/>
                                        <p:tgtEl>
                                          <p:spTgt spid="20"/>
                                        </p:tgtEl>
                                        <p:attrNameLst>
                                          <p:attrName>ppt_x</p:attrName>
                                        </p:attrNameLst>
                                      </p:cBhvr>
                                      <p:tavLst>
                                        <p:tav tm="0">
                                          <p:val>
                                            <p:strVal val="#ppt_x"/>
                                          </p:val>
                                        </p:tav>
                                        <p:tav tm="100000">
                                          <p:val>
                                            <p:strVal val="#ppt_x"/>
                                          </p:val>
                                        </p:tav>
                                      </p:tavLst>
                                    </p:anim>
                                    <p:anim calcmode="lin" valueType="num">
                                      <p:cBhvr>
                                        <p:cTn id="47"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42" presetClass="entr" presetSubtype="0" fill="hold" grpId="0" nodeType="clickEffect">
                                  <p:stCondLst>
                                    <p:cond delay="0"/>
                                  </p:stCondLst>
                                  <p:childTnLst>
                                    <p:set>
                                      <p:cBhvr>
                                        <p:cTn id="51" dur="1" fill="hold">
                                          <p:stCondLst>
                                            <p:cond delay="0"/>
                                          </p:stCondLst>
                                        </p:cTn>
                                        <p:tgtEl>
                                          <p:spTgt spid="21"/>
                                        </p:tgtEl>
                                        <p:attrNameLst>
                                          <p:attrName>style.visibility</p:attrName>
                                        </p:attrNameLst>
                                      </p:cBhvr>
                                      <p:to>
                                        <p:strVal val="visible"/>
                                      </p:to>
                                    </p:set>
                                    <p:animEffect transition="in" filter="fade">
                                      <p:cBhvr>
                                        <p:cTn id="52" dur="1000"/>
                                        <p:tgtEl>
                                          <p:spTgt spid="21"/>
                                        </p:tgtEl>
                                      </p:cBhvr>
                                    </p:animEffect>
                                    <p:anim calcmode="lin" valueType="num">
                                      <p:cBhvr>
                                        <p:cTn id="53" dur="1000" fill="hold"/>
                                        <p:tgtEl>
                                          <p:spTgt spid="21"/>
                                        </p:tgtEl>
                                        <p:attrNameLst>
                                          <p:attrName>ppt_x</p:attrName>
                                        </p:attrNameLst>
                                      </p:cBhvr>
                                      <p:tavLst>
                                        <p:tav tm="0">
                                          <p:val>
                                            <p:strVal val="#ppt_x"/>
                                          </p:val>
                                        </p:tav>
                                        <p:tav tm="100000">
                                          <p:val>
                                            <p:strVal val="#ppt_x"/>
                                          </p:val>
                                        </p:tav>
                                      </p:tavLst>
                                    </p:anim>
                                    <p:anim calcmode="lin" valueType="num">
                                      <p:cBhvr>
                                        <p:cTn id="54"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16" presetClass="entr" presetSubtype="21" fill="hold" grpId="1" nodeType="clickEffect">
                                  <p:stCondLst>
                                    <p:cond delay="0"/>
                                  </p:stCondLst>
                                  <p:childTnLst>
                                    <p:set>
                                      <p:cBhvr>
                                        <p:cTn id="58" dur="1" fill="hold">
                                          <p:stCondLst>
                                            <p:cond delay="0"/>
                                          </p:stCondLst>
                                        </p:cTn>
                                        <p:tgtEl>
                                          <p:spTgt spid="14"/>
                                        </p:tgtEl>
                                        <p:attrNameLst>
                                          <p:attrName>style.visibility</p:attrName>
                                        </p:attrNameLst>
                                      </p:cBhvr>
                                      <p:to>
                                        <p:strVal val="visible"/>
                                      </p:to>
                                    </p:set>
                                    <p:animEffect transition="in" filter="barn(inVertical)">
                                      <p:cBhvr>
                                        <p:cTn id="59" dur="500"/>
                                        <p:tgtEl>
                                          <p:spTgt spid="14"/>
                                        </p:tgtEl>
                                      </p:cBhvr>
                                    </p:animEffect>
                                  </p:childTnLst>
                                </p:cTn>
                              </p:par>
                            </p:childTnLst>
                          </p:cTn>
                        </p:par>
                      </p:childTnLst>
                    </p:cTn>
                  </p:par>
                  <p:par>
                    <p:cTn id="60" fill="hold">
                      <p:stCondLst>
                        <p:cond delay="indefinite"/>
                      </p:stCondLst>
                      <p:childTnLst>
                        <p:par>
                          <p:cTn id="61" fill="hold">
                            <p:stCondLst>
                              <p:cond delay="0"/>
                            </p:stCondLst>
                            <p:childTnLst>
                              <p:par>
                                <p:cTn id="62" presetID="6" presetClass="emph" presetSubtype="0" fill="hold" grpId="0" nodeType="clickEffect">
                                  <p:stCondLst>
                                    <p:cond delay="0"/>
                                  </p:stCondLst>
                                  <p:childTnLst>
                                    <p:animScale>
                                      <p:cBhvr>
                                        <p:cTn id="63" dur="2000" fill="hold"/>
                                        <p:tgtEl>
                                          <p:spTgt spid="14"/>
                                        </p:tgtEl>
                                      </p:cBhvr>
                                      <p:by x="150000" y="150000"/>
                                    </p:animScale>
                                  </p:childTnLst>
                                </p:cTn>
                              </p:par>
                            </p:childTnLst>
                          </p:cTn>
                        </p:par>
                      </p:childTnLst>
                    </p:cTn>
                  </p:par>
                  <p:par>
                    <p:cTn id="64" fill="hold">
                      <p:stCondLst>
                        <p:cond delay="indefinite"/>
                      </p:stCondLst>
                      <p:childTnLst>
                        <p:par>
                          <p:cTn id="65" fill="hold">
                            <p:stCondLst>
                              <p:cond delay="0"/>
                            </p:stCondLst>
                            <p:childTnLst>
                              <p:par>
                                <p:cTn id="66" presetID="10" presetClass="entr" presetSubtype="0" fill="hold" nodeType="clickEffect">
                                  <p:stCondLst>
                                    <p:cond delay="0"/>
                                  </p:stCondLst>
                                  <p:childTnLst>
                                    <p:set>
                                      <p:cBhvr>
                                        <p:cTn id="67" dur="1" fill="hold">
                                          <p:stCondLst>
                                            <p:cond delay="0"/>
                                          </p:stCondLst>
                                        </p:cTn>
                                        <p:tgtEl>
                                          <p:spTgt spid="11">
                                            <p:txEl>
                                              <p:pRg st="8" end="8"/>
                                            </p:txEl>
                                          </p:spTgt>
                                        </p:tgtEl>
                                        <p:attrNameLst>
                                          <p:attrName>style.visibility</p:attrName>
                                        </p:attrNameLst>
                                      </p:cBhvr>
                                      <p:to>
                                        <p:strVal val="visible"/>
                                      </p:to>
                                    </p:set>
                                    <p:animEffect transition="in" filter="fade">
                                      <p:cBhvr>
                                        <p:cTn id="68" dur="500"/>
                                        <p:tgtEl>
                                          <p:spTgt spid="11">
                                            <p:txEl>
                                              <p:pRg st="8" end="8"/>
                                            </p:txEl>
                                          </p:spTgt>
                                        </p:tgtEl>
                                      </p:cBhvr>
                                    </p:animEffect>
                                  </p:childTnLst>
                                </p:cTn>
                              </p:par>
                              <p:par>
                                <p:cTn id="69" presetID="42" presetClass="entr" presetSubtype="0" fill="hold" nodeType="withEffect">
                                  <p:stCondLst>
                                    <p:cond delay="0"/>
                                  </p:stCondLst>
                                  <p:childTnLst>
                                    <p:set>
                                      <p:cBhvr>
                                        <p:cTn id="70" dur="1" fill="hold">
                                          <p:stCondLst>
                                            <p:cond delay="0"/>
                                          </p:stCondLst>
                                        </p:cTn>
                                        <p:tgtEl>
                                          <p:spTgt spid="11">
                                            <p:txEl>
                                              <p:pRg st="9" end="9"/>
                                            </p:txEl>
                                          </p:spTgt>
                                        </p:tgtEl>
                                        <p:attrNameLst>
                                          <p:attrName>style.visibility</p:attrName>
                                        </p:attrNameLst>
                                      </p:cBhvr>
                                      <p:to>
                                        <p:strVal val="visible"/>
                                      </p:to>
                                    </p:set>
                                    <p:animEffect transition="in" filter="fade">
                                      <p:cBhvr>
                                        <p:cTn id="71" dur="1000"/>
                                        <p:tgtEl>
                                          <p:spTgt spid="11">
                                            <p:txEl>
                                              <p:pRg st="9" end="9"/>
                                            </p:txEl>
                                          </p:spTgt>
                                        </p:tgtEl>
                                      </p:cBhvr>
                                    </p:animEffect>
                                    <p:anim calcmode="lin" valueType="num">
                                      <p:cBhvr>
                                        <p:cTn id="72" dur="1000" fill="hold"/>
                                        <p:tgtEl>
                                          <p:spTgt spid="11">
                                            <p:txEl>
                                              <p:pRg st="9" end="9"/>
                                            </p:txEl>
                                          </p:spTgt>
                                        </p:tgtEl>
                                        <p:attrNameLst>
                                          <p:attrName>ppt_x</p:attrName>
                                        </p:attrNameLst>
                                      </p:cBhvr>
                                      <p:tavLst>
                                        <p:tav tm="0">
                                          <p:val>
                                            <p:strVal val="#ppt_x"/>
                                          </p:val>
                                        </p:tav>
                                        <p:tav tm="100000">
                                          <p:val>
                                            <p:strVal val="#ppt_x"/>
                                          </p:val>
                                        </p:tav>
                                      </p:tavLst>
                                    </p:anim>
                                    <p:anim calcmode="lin" valueType="num">
                                      <p:cBhvr>
                                        <p:cTn id="73" dur="1000" fill="hold"/>
                                        <p:tgtEl>
                                          <p:spTgt spid="11">
                                            <p:txEl>
                                              <p:pRg st="9" end="9"/>
                                            </p:txEl>
                                          </p:spTgt>
                                        </p:tgtEl>
                                        <p:attrNameLst>
                                          <p:attrName>ppt_y</p:attrName>
                                        </p:attrNameLst>
                                      </p:cBhvr>
                                      <p:tavLst>
                                        <p:tav tm="0">
                                          <p:val>
                                            <p:strVal val="#ppt_y+.1"/>
                                          </p:val>
                                        </p:tav>
                                        <p:tav tm="100000">
                                          <p:val>
                                            <p:strVal val="#ppt_y"/>
                                          </p:val>
                                        </p:tav>
                                      </p:tavLst>
                                    </p:anim>
                                  </p:childTnLst>
                                </p:cTn>
                              </p:par>
                              <p:par>
                                <p:cTn id="74" presetID="42" presetClass="entr" presetSubtype="0" fill="hold" nodeType="withEffect">
                                  <p:stCondLst>
                                    <p:cond delay="0"/>
                                  </p:stCondLst>
                                  <p:childTnLst>
                                    <p:set>
                                      <p:cBhvr>
                                        <p:cTn id="75" dur="1" fill="hold">
                                          <p:stCondLst>
                                            <p:cond delay="0"/>
                                          </p:stCondLst>
                                        </p:cTn>
                                        <p:tgtEl>
                                          <p:spTgt spid="15"/>
                                        </p:tgtEl>
                                        <p:attrNameLst>
                                          <p:attrName>style.visibility</p:attrName>
                                        </p:attrNameLst>
                                      </p:cBhvr>
                                      <p:to>
                                        <p:strVal val="visible"/>
                                      </p:to>
                                    </p:set>
                                    <p:animEffect transition="in" filter="fade">
                                      <p:cBhvr>
                                        <p:cTn id="76" dur="1000"/>
                                        <p:tgtEl>
                                          <p:spTgt spid="15"/>
                                        </p:tgtEl>
                                      </p:cBhvr>
                                    </p:animEffect>
                                    <p:anim calcmode="lin" valueType="num">
                                      <p:cBhvr>
                                        <p:cTn id="77" dur="1000" fill="hold"/>
                                        <p:tgtEl>
                                          <p:spTgt spid="15"/>
                                        </p:tgtEl>
                                        <p:attrNameLst>
                                          <p:attrName>ppt_x</p:attrName>
                                        </p:attrNameLst>
                                      </p:cBhvr>
                                      <p:tavLst>
                                        <p:tav tm="0">
                                          <p:val>
                                            <p:strVal val="#ppt_x"/>
                                          </p:val>
                                        </p:tav>
                                        <p:tav tm="100000">
                                          <p:val>
                                            <p:strVal val="#ppt_x"/>
                                          </p:val>
                                        </p:tav>
                                      </p:tavLst>
                                    </p:anim>
                                    <p:anim calcmode="lin" valueType="num">
                                      <p:cBhvr>
                                        <p:cTn id="78"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79" fill="hold">
                      <p:stCondLst>
                        <p:cond delay="indefinite"/>
                      </p:stCondLst>
                      <p:childTnLst>
                        <p:par>
                          <p:cTn id="80" fill="hold">
                            <p:stCondLst>
                              <p:cond delay="0"/>
                            </p:stCondLst>
                            <p:childTnLst>
                              <p:par>
                                <p:cTn id="81" presetID="10" presetClass="entr" presetSubtype="0" fill="hold" nodeType="clickEffect">
                                  <p:stCondLst>
                                    <p:cond delay="0"/>
                                  </p:stCondLst>
                                  <p:childTnLst>
                                    <p:set>
                                      <p:cBhvr>
                                        <p:cTn id="82" dur="1" fill="hold">
                                          <p:stCondLst>
                                            <p:cond delay="0"/>
                                          </p:stCondLst>
                                        </p:cTn>
                                        <p:tgtEl>
                                          <p:spTgt spid="11">
                                            <p:txEl>
                                              <p:pRg st="10" end="10"/>
                                            </p:txEl>
                                          </p:spTgt>
                                        </p:tgtEl>
                                        <p:attrNameLst>
                                          <p:attrName>style.visibility</p:attrName>
                                        </p:attrNameLst>
                                      </p:cBhvr>
                                      <p:to>
                                        <p:strVal val="visible"/>
                                      </p:to>
                                    </p:set>
                                    <p:animEffect transition="in" filter="fade">
                                      <p:cBhvr>
                                        <p:cTn id="83" dur="500"/>
                                        <p:tgtEl>
                                          <p:spTgt spid="11">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4" grpId="1"/>
      <p:bldP spid="3" grpId="0"/>
      <p:bldP spid="17" grpId="0"/>
      <p:bldP spid="18" grpId="0"/>
      <p:bldP spid="19" grpId="0"/>
      <p:bldP spid="20" grpId="0"/>
      <p:bldP spid="21" grpId="0"/>
      <p:bldP spid="23" grpId="0" animBg="1"/>
      <p:bldP spid="24"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Espace réservé du texte 2"/>
          <p:cNvSpPr>
            <a:spLocks noGrp="1"/>
          </p:cNvSpPr>
          <p:nvPr>
            <p:custDataLst>
              <p:tags r:id="rId1"/>
            </p:custDataLst>
          </p:nvPr>
        </p:nvSpPr>
        <p:spPr bwMode="auto">
          <a:xfrm>
            <a:off x="467544" y="1700808"/>
            <a:ext cx="8352928" cy="4942902"/>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lr>
                <a:schemeClr val="tx2"/>
              </a:buClr>
              <a:buSzPct val="90000"/>
              <a:buFont typeface="Wingdings" pitchFamily="2" charset="2"/>
              <a:buChar char="n"/>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tx2"/>
              </a:buClr>
              <a:buChar char="–"/>
              <a:defRPr sz="3200">
                <a:solidFill>
                  <a:schemeClr val="tx1"/>
                </a:solidFill>
                <a:latin typeface="+mn-lt"/>
              </a:defRPr>
            </a:lvl2pPr>
            <a:lvl3pPr marL="1143000" indent="-228600" algn="l" rtl="0" eaLnBrk="1" fontAlgn="base" hangingPunct="1">
              <a:spcBef>
                <a:spcPct val="20000"/>
              </a:spcBef>
              <a:spcAft>
                <a:spcPct val="0"/>
              </a:spcAft>
              <a:buClr>
                <a:schemeClr val="tx2"/>
              </a:buClr>
              <a:buSzPct val="75000"/>
              <a:buFont typeface="Wingdings" pitchFamily="2" charset="2"/>
              <a:buChar char="v"/>
              <a:defRPr sz="3200">
                <a:solidFill>
                  <a:schemeClr val="tx1"/>
                </a:solidFill>
                <a:latin typeface="+mn-lt"/>
              </a:defRPr>
            </a:lvl3pPr>
            <a:lvl4pPr marL="1600200" indent="-228600" algn="l" rtl="0" eaLnBrk="1" fontAlgn="base" hangingPunct="1">
              <a:spcBef>
                <a:spcPct val="20000"/>
              </a:spcBef>
              <a:spcAft>
                <a:spcPct val="0"/>
              </a:spcAft>
              <a:buClr>
                <a:schemeClr val="tx2"/>
              </a:buClr>
              <a:buChar char="–"/>
              <a:defRPr sz="3200">
                <a:solidFill>
                  <a:schemeClr val="tx1"/>
                </a:solidFill>
                <a:latin typeface="+mn-lt"/>
              </a:defRPr>
            </a:lvl4pPr>
            <a:lvl5pPr marL="2057400" indent="-228600" algn="l" rtl="0" eaLnBrk="1" fontAlgn="base" hangingPunct="1">
              <a:spcBef>
                <a:spcPct val="20000"/>
              </a:spcBef>
              <a:spcAft>
                <a:spcPct val="0"/>
              </a:spcAft>
              <a:buClr>
                <a:schemeClr val="tx2"/>
              </a:buClr>
              <a:buChar char="–"/>
              <a:defRPr sz="3200">
                <a:solidFill>
                  <a:schemeClr val="tx1"/>
                </a:solidFill>
                <a:latin typeface="+mn-lt"/>
              </a:defRPr>
            </a:lvl5pPr>
            <a:lvl6pPr marL="2514600" indent="-228600" algn="l" rtl="0" eaLnBrk="1" fontAlgn="base" hangingPunct="1">
              <a:spcBef>
                <a:spcPct val="20000"/>
              </a:spcBef>
              <a:spcAft>
                <a:spcPct val="0"/>
              </a:spcAft>
              <a:buClr>
                <a:schemeClr val="tx2"/>
              </a:buClr>
              <a:buChar char="–"/>
              <a:defRPr sz="3200">
                <a:solidFill>
                  <a:schemeClr val="tx1"/>
                </a:solidFill>
                <a:latin typeface="+mn-lt"/>
              </a:defRPr>
            </a:lvl6pPr>
            <a:lvl7pPr marL="2971800" indent="-228600" algn="l" rtl="0" eaLnBrk="1" fontAlgn="base" hangingPunct="1">
              <a:spcBef>
                <a:spcPct val="20000"/>
              </a:spcBef>
              <a:spcAft>
                <a:spcPct val="0"/>
              </a:spcAft>
              <a:buClr>
                <a:schemeClr val="tx2"/>
              </a:buClr>
              <a:buChar char="–"/>
              <a:defRPr sz="3200">
                <a:solidFill>
                  <a:schemeClr val="tx1"/>
                </a:solidFill>
                <a:latin typeface="+mn-lt"/>
              </a:defRPr>
            </a:lvl7pPr>
            <a:lvl8pPr marL="3429000" indent="-228600" algn="l" rtl="0" eaLnBrk="1" fontAlgn="base" hangingPunct="1">
              <a:spcBef>
                <a:spcPct val="20000"/>
              </a:spcBef>
              <a:spcAft>
                <a:spcPct val="0"/>
              </a:spcAft>
              <a:buClr>
                <a:schemeClr val="tx2"/>
              </a:buClr>
              <a:buChar char="–"/>
              <a:defRPr sz="3200">
                <a:solidFill>
                  <a:schemeClr val="tx1"/>
                </a:solidFill>
                <a:latin typeface="+mn-lt"/>
              </a:defRPr>
            </a:lvl8pPr>
            <a:lvl9pPr marL="3886200" indent="-228600" algn="l" rtl="0" eaLnBrk="1" fontAlgn="base" hangingPunct="1">
              <a:spcBef>
                <a:spcPct val="20000"/>
              </a:spcBef>
              <a:spcAft>
                <a:spcPct val="0"/>
              </a:spcAft>
              <a:buClr>
                <a:schemeClr val="tx2"/>
              </a:buClr>
              <a:buChar char="–"/>
              <a:defRPr sz="3200">
                <a:solidFill>
                  <a:schemeClr val="tx1"/>
                </a:solidFill>
                <a:latin typeface="+mn-lt"/>
              </a:defRPr>
            </a:lvl9pPr>
          </a:lstStyle>
          <a:p>
            <a:pPr>
              <a:buClr>
                <a:schemeClr val="bg2">
                  <a:lumMod val="40000"/>
                  <a:lumOff val="60000"/>
                </a:schemeClr>
              </a:buClr>
              <a:buNone/>
            </a:pPr>
            <a:endParaRPr lang="fr-FR" sz="2400" dirty="0">
              <a:effectLst>
                <a:outerShdw blurRad="38100" dist="38100" dir="2700000" algn="tl">
                  <a:srgbClr val="000000">
                    <a:alpha val="43137"/>
                  </a:srgbClr>
                </a:outerShdw>
              </a:effectLst>
              <a:latin typeface="Arial" pitchFamily="34" charset="0"/>
              <a:cs typeface="Arial" pitchFamily="34" charset="0"/>
            </a:endParaRPr>
          </a:p>
          <a:p>
            <a:pPr>
              <a:lnSpc>
                <a:spcPct val="90000"/>
              </a:lnSpc>
              <a:spcBef>
                <a:spcPts val="0"/>
              </a:spcBef>
              <a:buClr>
                <a:schemeClr val="bg2">
                  <a:lumMod val="40000"/>
                  <a:lumOff val="60000"/>
                </a:schemeClr>
              </a:buClr>
            </a:pPr>
            <a:r>
              <a:rPr lang="en-CA" sz="2400" dirty="0">
                <a:effectLst>
                  <a:outerShdw blurRad="38100" dist="38100" dir="2700000" algn="tl">
                    <a:srgbClr val="000000">
                      <a:alpha val="43137"/>
                    </a:srgbClr>
                  </a:outerShdw>
                </a:effectLst>
                <a:latin typeface="Arial" pitchFamily="34" charset="0"/>
                <a:cs typeface="Arial" pitchFamily="34" charset="0"/>
              </a:rPr>
              <a:t>Illustrons comment l’usage de la moyenne et de la médiane peut faire l’objet d’une instrumentalisation selon les acteurs en jeu et les enjeux du moment...</a:t>
            </a:r>
            <a:endParaRPr lang="fr-CA" sz="2400" dirty="0">
              <a:effectLst>
                <a:outerShdw blurRad="38100" dist="38100" dir="2700000" algn="tl">
                  <a:srgbClr val="000000">
                    <a:alpha val="43137"/>
                  </a:srgbClr>
                </a:outerShdw>
              </a:effectLst>
              <a:latin typeface="Arial" pitchFamily="34" charset="0"/>
              <a:cs typeface="Arial" pitchFamily="34" charset="0"/>
            </a:endParaRPr>
          </a:p>
          <a:p>
            <a:pPr>
              <a:lnSpc>
                <a:spcPct val="90000"/>
              </a:lnSpc>
              <a:spcBef>
                <a:spcPts val="2400"/>
              </a:spcBef>
              <a:buClr>
                <a:schemeClr val="bg2">
                  <a:lumMod val="40000"/>
                  <a:lumOff val="60000"/>
                </a:schemeClr>
              </a:buClr>
            </a:pPr>
            <a:r>
              <a:rPr lang="fr-CA" sz="2400" dirty="0">
                <a:effectLst>
                  <a:outerShdw blurRad="38100" dist="38100" dir="2700000" algn="tl">
                    <a:srgbClr val="000000">
                      <a:alpha val="43137"/>
                    </a:srgbClr>
                  </a:outerShdw>
                </a:effectLst>
                <a:latin typeface="Arial" pitchFamily="34" charset="0"/>
                <a:cs typeface="Arial" pitchFamily="34" charset="0"/>
              </a:rPr>
              <a:t>Supposons qu’on est dans un processus de négociation des salaires entre le gouvernement sénégalais et le syndicat des employés de la fonction publique. Pour défendre ses positions,</a:t>
            </a:r>
          </a:p>
          <a:p>
            <a:pPr lvl="1">
              <a:lnSpc>
                <a:spcPct val="90000"/>
              </a:lnSpc>
              <a:spcBef>
                <a:spcPts val="1200"/>
              </a:spcBef>
              <a:buClr>
                <a:schemeClr val="bg2">
                  <a:lumMod val="40000"/>
                  <a:lumOff val="60000"/>
                </a:schemeClr>
              </a:buClr>
            </a:pPr>
            <a:r>
              <a:rPr lang="fr-CA" sz="2200" dirty="0">
                <a:effectLst>
                  <a:outerShdw blurRad="38100" dist="38100" dir="2700000" algn="tl">
                    <a:srgbClr val="000000">
                      <a:alpha val="43137"/>
                    </a:srgbClr>
                  </a:outerShdw>
                </a:effectLst>
                <a:latin typeface="Arial" pitchFamily="34" charset="0"/>
                <a:cs typeface="Arial" pitchFamily="34" charset="0"/>
              </a:rPr>
              <a:t>lequel des deux camps est plus susceptible d’invoquer le salaire moyen des employés, </a:t>
            </a:r>
          </a:p>
          <a:p>
            <a:pPr lvl="1">
              <a:lnSpc>
                <a:spcPct val="90000"/>
              </a:lnSpc>
              <a:spcBef>
                <a:spcPts val="1200"/>
              </a:spcBef>
              <a:buClr>
                <a:schemeClr val="bg2">
                  <a:lumMod val="40000"/>
                  <a:lumOff val="60000"/>
                </a:schemeClr>
              </a:buClr>
            </a:pPr>
            <a:r>
              <a:rPr lang="fr-CA" sz="2200" dirty="0">
                <a:effectLst>
                  <a:outerShdw blurRad="38100" dist="38100" dir="2700000" algn="tl">
                    <a:srgbClr val="000000">
                      <a:alpha val="43137"/>
                    </a:srgbClr>
                  </a:outerShdw>
                </a:effectLst>
                <a:latin typeface="Arial" pitchFamily="34" charset="0"/>
                <a:cs typeface="Arial" pitchFamily="34" charset="0"/>
              </a:rPr>
              <a:t>ou lequel va avoir plutôt tendance à invoquer le salaire médian des employés? </a:t>
            </a:r>
          </a:p>
          <a:p>
            <a:pPr>
              <a:lnSpc>
                <a:spcPct val="90000"/>
              </a:lnSpc>
              <a:spcBef>
                <a:spcPts val="1800"/>
              </a:spcBef>
              <a:buClr>
                <a:schemeClr val="bg2">
                  <a:lumMod val="40000"/>
                  <a:lumOff val="60000"/>
                </a:schemeClr>
              </a:buClr>
            </a:pPr>
            <a:endParaRPr lang="fr-FR" sz="2400" dirty="0">
              <a:effectLst>
                <a:outerShdw blurRad="38100" dist="38100" dir="2700000" algn="tl">
                  <a:srgbClr val="000000">
                    <a:alpha val="43137"/>
                  </a:srgbClr>
                </a:outerShdw>
              </a:effectLst>
              <a:latin typeface="Arial" pitchFamily="34" charset="0"/>
              <a:cs typeface="Arial" pitchFamily="34" charset="0"/>
            </a:endParaRPr>
          </a:p>
          <a:p>
            <a:pPr>
              <a:lnSpc>
                <a:spcPct val="90000"/>
              </a:lnSpc>
              <a:spcBef>
                <a:spcPts val="1800"/>
              </a:spcBef>
              <a:buClr>
                <a:schemeClr val="bg2">
                  <a:lumMod val="40000"/>
                  <a:lumOff val="60000"/>
                </a:schemeClr>
              </a:buClr>
            </a:pPr>
            <a:endParaRPr lang="fr-FR" sz="2400" dirty="0">
              <a:effectLst>
                <a:outerShdw blurRad="38100" dist="38100" dir="2700000" algn="tl">
                  <a:srgbClr val="000000">
                    <a:alpha val="43137"/>
                  </a:srgbClr>
                </a:outerShdw>
              </a:effectLst>
              <a:latin typeface="Arial" pitchFamily="34" charset="0"/>
              <a:cs typeface="Arial" pitchFamily="34" charset="0"/>
            </a:endParaRPr>
          </a:p>
          <a:p>
            <a:pPr>
              <a:spcBef>
                <a:spcPts val="1200"/>
              </a:spcBef>
              <a:spcAft>
                <a:spcPts val="1200"/>
              </a:spcAft>
              <a:buClr>
                <a:schemeClr val="bg2">
                  <a:lumMod val="40000"/>
                  <a:lumOff val="60000"/>
                </a:schemeClr>
              </a:buClr>
              <a:buNone/>
            </a:pPr>
            <a:endParaRPr lang="fr-FR" sz="2600" dirty="0">
              <a:effectLst>
                <a:outerShdw blurRad="38100" dist="38100" dir="2700000" algn="tl">
                  <a:srgbClr val="000000">
                    <a:alpha val="43137"/>
                  </a:srgbClr>
                </a:outerShdw>
              </a:effectLst>
              <a:latin typeface="Arial" pitchFamily="34" charset="0"/>
              <a:cs typeface="Arial" pitchFamily="34" charset="0"/>
            </a:endParaRPr>
          </a:p>
        </p:txBody>
      </p:sp>
      <p:sp>
        <p:nvSpPr>
          <p:cNvPr id="13" name="Espace réservé de la date 12"/>
          <p:cNvSpPr>
            <a:spLocks noGrp="1"/>
          </p:cNvSpPr>
          <p:nvPr>
            <p:ph type="dt" sz="half" idx="10"/>
            <p:custDataLst>
              <p:tags r:id="rId2"/>
            </p:custDataLst>
          </p:nvPr>
        </p:nvSpPr>
        <p:spPr/>
        <p:txBody>
          <a:bodyPr/>
          <a:lstStyle/>
          <a:p>
            <a:fld id="{630BF062-EDB7-4C53-9F3C-2559BDE7FBCB}" type="datetime10">
              <a:rPr lang="fr-FR" smtClean="0"/>
              <a:t>06:39</a:t>
            </a:fld>
            <a:endParaRPr lang="fr-FR" dirty="0"/>
          </a:p>
        </p:txBody>
      </p:sp>
      <p:sp>
        <p:nvSpPr>
          <p:cNvPr id="1287170" name="Rectangle 2"/>
          <p:cNvSpPr>
            <a:spLocks noGrp="1" noChangeArrowheads="1"/>
          </p:cNvSpPr>
          <p:nvPr>
            <p:ph type="ctrTitle"/>
            <p:custDataLst>
              <p:tags r:id="rId3"/>
            </p:custDataLst>
          </p:nvPr>
        </p:nvSpPr>
        <p:spPr>
          <a:xfrm>
            <a:off x="0" y="677690"/>
            <a:ext cx="9144000" cy="428628"/>
          </a:xfrm>
          <a:noFill/>
          <a:ln/>
          <a:effectLst>
            <a:outerShdw dist="50800" sx="99000" sy="99000" algn="ctr" rotWithShape="0">
              <a:srgbClr val="000000"/>
            </a:outerShdw>
          </a:effectLst>
          <a:scene3d>
            <a:camera prst="orthographicFront"/>
            <a:lightRig rig="freezing" dir="t">
              <a:rot lat="0" lon="0" rev="5640000"/>
            </a:lightRig>
          </a:scene3d>
          <a:sp3d/>
        </p:spPr>
        <p:txBody>
          <a:bodyPr>
            <a:noAutofit/>
            <a:scene3d>
              <a:camera prst="orthographicFront"/>
              <a:lightRig rig="freezing" dir="t">
                <a:rot lat="0" lon="0" rev="5640000"/>
              </a:lightRig>
            </a:scene3d>
            <a:flatTx/>
          </a:bodyPr>
          <a:lstStyle/>
          <a:p>
            <a:pPr algn="ctr"/>
            <a:r>
              <a:rPr lang="fr-CA" sz="3600" b="0" spc="-150" dirty="0">
                <a:effectLst>
                  <a:outerShdw blurRad="673100" dist="25400" dir="5400000" algn="tl" rotWithShape="0">
                    <a:srgbClr val="000000">
                      <a:alpha val="43000"/>
                    </a:srgbClr>
                  </a:outerShdw>
                </a:effectLst>
              </a:rPr>
              <a:t>La moyenne</a:t>
            </a:r>
          </a:p>
        </p:txBody>
      </p:sp>
      <p:sp>
        <p:nvSpPr>
          <p:cNvPr id="9" name="Rectangle 8"/>
          <p:cNvSpPr/>
          <p:nvPr>
            <p:custDataLst>
              <p:tags r:id="rId4"/>
            </p:custDataLst>
          </p:nvPr>
        </p:nvSpPr>
        <p:spPr>
          <a:xfrm>
            <a:off x="23854" y="1234061"/>
            <a:ext cx="9120146" cy="553998"/>
          </a:xfrm>
          <a:prstGeom prst="rect">
            <a:avLst/>
          </a:prstGeom>
        </p:spPr>
        <p:txBody>
          <a:bodyPr wrap="square">
            <a:spAutoFit/>
          </a:bodyPr>
          <a:lstStyle/>
          <a:p>
            <a:pPr algn="ctr">
              <a:spcBef>
                <a:spcPts val="2400"/>
              </a:spcBef>
              <a:buClr>
                <a:schemeClr val="bg2">
                  <a:lumMod val="40000"/>
                  <a:lumOff val="60000"/>
                </a:schemeClr>
              </a:buClr>
              <a:buNone/>
            </a:pPr>
            <a:r>
              <a:rPr lang="fr-CA" sz="3000" dirty="0">
                <a:solidFill>
                  <a:schemeClr val="accent3">
                    <a:lumMod val="60000"/>
                    <a:lumOff val="40000"/>
                  </a:schemeClr>
                </a:solidFill>
                <a:effectLst>
                  <a:outerShdw blurRad="38100" dist="38100" dir="2700000" algn="tl">
                    <a:srgbClr val="000000">
                      <a:alpha val="43137"/>
                    </a:srgbClr>
                  </a:outerShdw>
                </a:effectLst>
                <a:latin typeface="+mj-lt"/>
                <a:cs typeface="Arial" pitchFamily="34" charset="0"/>
              </a:rPr>
              <a:t>Inconvénient &amp; avantage: Remue-méninges</a:t>
            </a:r>
          </a:p>
        </p:txBody>
      </p:sp>
      <p:cxnSp>
        <p:nvCxnSpPr>
          <p:cNvPr id="14" name="Connecteur droit 13"/>
          <p:cNvCxnSpPr/>
          <p:nvPr>
            <p:custDataLst>
              <p:tags r:id="rId5"/>
            </p:custDataLst>
          </p:nvPr>
        </p:nvCxnSpPr>
        <p:spPr>
          <a:xfrm>
            <a:off x="0" y="1234061"/>
            <a:ext cx="9144000" cy="1588"/>
          </a:xfrm>
          <a:prstGeom prst="line">
            <a:avLst/>
          </a:prstGeom>
          <a:ln w="76200"/>
        </p:spPr>
        <p:style>
          <a:lnRef idx="3">
            <a:schemeClr val="accent3"/>
          </a:lnRef>
          <a:fillRef idx="0">
            <a:schemeClr val="accent3"/>
          </a:fillRef>
          <a:effectRef idx="2">
            <a:schemeClr val="accent3"/>
          </a:effectRef>
          <a:fontRef idx="minor">
            <a:schemeClr val="tx1"/>
          </a:fontRef>
        </p:style>
      </p:cxnSp>
      <p:cxnSp>
        <p:nvCxnSpPr>
          <p:cNvPr id="15" name="Connecteur droit 14"/>
          <p:cNvCxnSpPr/>
          <p:nvPr>
            <p:custDataLst>
              <p:tags r:id="rId6"/>
            </p:custDataLst>
          </p:nvPr>
        </p:nvCxnSpPr>
        <p:spPr>
          <a:xfrm>
            <a:off x="0" y="1293330"/>
            <a:ext cx="9144000" cy="0"/>
          </a:xfrm>
          <a:prstGeom prst="line">
            <a:avLst/>
          </a:prstGeom>
          <a:ln>
            <a:solidFill>
              <a:schemeClr val="tx2">
                <a:lumMod val="75000"/>
              </a:schemeClr>
            </a:solidFill>
          </a:ln>
        </p:spPr>
        <p:style>
          <a:lnRef idx="1">
            <a:schemeClr val="accent3"/>
          </a:lnRef>
          <a:fillRef idx="0">
            <a:schemeClr val="accent3"/>
          </a:fillRef>
          <a:effectRef idx="0">
            <a:schemeClr val="accent3"/>
          </a:effectRef>
          <a:fontRef idx="minor">
            <a:schemeClr val="tx1"/>
          </a:fontRef>
        </p:style>
      </p:cxnSp>
    </p:spTree>
    <p:extLst>
      <p:ext uri="{BB962C8B-B14F-4D97-AF65-F5344CB8AC3E}">
        <p14:creationId xmlns:p14="http://schemas.microsoft.com/office/powerpoint/2010/main" val="376962978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Espace réservé du texte 2"/>
          <p:cNvSpPr>
            <a:spLocks noGrp="1"/>
          </p:cNvSpPr>
          <p:nvPr>
            <p:custDataLst>
              <p:tags r:id="rId1"/>
            </p:custDataLst>
          </p:nvPr>
        </p:nvSpPr>
        <p:spPr bwMode="auto">
          <a:xfrm>
            <a:off x="467544" y="1988840"/>
            <a:ext cx="8247860" cy="465487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lr>
                <a:schemeClr val="tx2"/>
              </a:buClr>
              <a:buSzPct val="90000"/>
              <a:buFont typeface="Wingdings" pitchFamily="2" charset="2"/>
              <a:buChar char="n"/>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tx2"/>
              </a:buClr>
              <a:buChar char="–"/>
              <a:defRPr sz="3200">
                <a:solidFill>
                  <a:schemeClr val="tx1"/>
                </a:solidFill>
                <a:latin typeface="+mn-lt"/>
              </a:defRPr>
            </a:lvl2pPr>
            <a:lvl3pPr marL="1143000" indent="-228600" algn="l" rtl="0" eaLnBrk="1" fontAlgn="base" hangingPunct="1">
              <a:spcBef>
                <a:spcPct val="20000"/>
              </a:spcBef>
              <a:spcAft>
                <a:spcPct val="0"/>
              </a:spcAft>
              <a:buClr>
                <a:schemeClr val="tx2"/>
              </a:buClr>
              <a:buSzPct val="75000"/>
              <a:buFont typeface="Wingdings" pitchFamily="2" charset="2"/>
              <a:buChar char="v"/>
              <a:defRPr sz="3200">
                <a:solidFill>
                  <a:schemeClr val="tx1"/>
                </a:solidFill>
                <a:latin typeface="+mn-lt"/>
              </a:defRPr>
            </a:lvl3pPr>
            <a:lvl4pPr marL="1600200" indent="-228600" algn="l" rtl="0" eaLnBrk="1" fontAlgn="base" hangingPunct="1">
              <a:spcBef>
                <a:spcPct val="20000"/>
              </a:spcBef>
              <a:spcAft>
                <a:spcPct val="0"/>
              </a:spcAft>
              <a:buClr>
                <a:schemeClr val="tx2"/>
              </a:buClr>
              <a:buChar char="–"/>
              <a:defRPr sz="3200">
                <a:solidFill>
                  <a:schemeClr val="tx1"/>
                </a:solidFill>
                <a:latin typeface="+mn-lt"/>
              </a:defRPr>
            </a:lvl4pPr>
            <a:lvl5pPr marL="2057400" indent="-228600" algn="l" rtl="0" eaLnBrk="1" fontAlgn="base" hangingPunct="1">
              <a:spcBef>
                <a:spcPct val="20000"/>
              </a:spcBef>
              <a:spcAft>
                <a:spcPct val="0"/>
              </a:spcAft>
              <a:buClr>
                <a:schemeClr val="tx2"/>
              </a:buClr>
              <a:buChar char="–"/>
              <a:defRPr sz="3200">
                <a:solidFill>
                  <a:schemeClr val="tx1"/>
                </a:solidFill>
                <a:latin typeface="+mn-lt"/>
              </a:defRPr>
            </a:lvl5pPr>
            <a:lvl6pPr marL="2514600" indent="-228600" algn="l" rtl="0" eaLnBrk="1" fontAlgn="base" hangingPunct="1">
              <a:spcBef>
                <a:spcPct val="20000"/>
              </a:spcBef>
              <a:spcAft>
                <a:spcPct val="0"/>
              </a:spcAft>
              <a:buClr>
                <a:schemeClr val="tx2"/>
              </a:buClr>
              <a:buChar char="–"/>
              <a:defRPr sz="3200">
                <a:solidFill>
                  <a:schemeClr val="tx1"/>
                </a:solidFill>
                <a:latin typeface="+mn-lt"/>
              </a:defRPr>
            </a:lvl6pPr>
            <a:lvl7pPr marL="2971800" indent="-228600" algn="l" rtl="0" eaLnBrk="1" fontAlgn="base" hangingPunct="1">
              <a:spcBef>
                <a:spcPct val="20000"/>
              </a:spcBef>
              <a:spcAft>
                <a:spcPct val="0"/>
              </a:spcAft>
              <a:buClr>
                <a:schemeClr val="tx2"/>
              </a:buClr>
              <a:buChar char="–"/>
              <a:defRPr sz="3200">
                <a:solidFill>
                  <a:schemeClr val="tx1"/>
                </a:solidFill>
                <a:latin typeface="+mn-lt"/>
              </a:defRPr>
            </a:lvl7pPr>
            <a:lvl8pPr marL="3429000" indent="-228600" algn="l" rtl="0" eaLnBrk="1" fontAlgn="base" hangingPunct="1">
              <a:spcBef>
                <a:spcPct val="20000"/>
              </a:spcBef>
              <a:spcAft>
                <a:spcPct val="0"/>
              </a:spcAft>
              <a:buClr>
                <a:schemeClr val="tx2"/>
              </a:buClr>
              <a:buChar char="–"/>
              <a:defRPr sz="3200">
                <a:solidFill>
                  <a:schemeClr val="tx1"/>
                </a:solidFill>
                <a:latin typeface="+mn-lt"/>
              </a:defRPr>
            </a:lvl8pPr>
            <a:lvl9pPr marL="3886200" indent="-228600" algn="l" rtl="0" eaLnBrk="1" fontAlgn="base" hangingPunct="1">
              <a:spcBef>
                <a:spcPct val="20000"/>
              </a:spcBef>
              <a:spcAft>
                <a:spcPct val="0"/>
              </a:spcAft>
              <a:buClr>
                <a:schemeClr val="tx2"/>
              </a:buClr>
              <a:buChar char="–"/>
              <a:defRPr sz="3200">
                <a:solidFill>
                  <a:schemeClr val="tx1"/>
                </a:solidFill>
                <a:latin typeface="+mn-lt"/>
              </a:defRPr>
            </a:lvl9pPr>
          </a:lstStyle>
          <a:p>
            <a:pPr>
              <a:lnSpc>
                <a:spcPct val="90000"/>
              </a:lnSpc>
              <a:spcBef>
                <a:spcPts val="5400"/>
              </a:spcBef>
              <a:buClr>
                <a:schemeClr val="bg2">
                  <a:lumMod val="40000"/>
                  <a:lumOff val="60000"/>
                </a:schemeClr>
              </a:buClr>
            </a:pPr>
            <a:r>
              <a:rPr lang="fr-FR" sz="2400" dirty="0">
                <a:effectLst>
                  <a:outerShdw blurRad="38100" dist="38100" dir="2700000" algn="tl">
                    <a:srgbClr val="000000">
                      <a:alpha val="43137"/>
                    </a:srgbClr>
                  </a:outerShdw>
                </a:effectLst>
                <a:latin typeface="Arial" pitchFamily="34" charset="0"/>
                <a:cs typeface="Arial" pitchFamily="34" charset="0"/>
              </a:rPr>
              <a:t>Dans bien des cas, les mesures de tendance centrale sont présentées à l’intérieur du texte</a:t>
            </a:r>
          </a:p>
          <a:p>
            <a:pPr lvl="1">
              <a:lnSpc>
                <a:spcPct val="90000"/>
              </a:lnSpc>
              <a:spcBef>
                <a:spcPts val="1200"/>
              </a:spcBef>
              <a:buClr>
                <a:schemeClr val="bg2">
                  <a:lumMod val="40000"/>
                  <a:lumOff val="60000"/>
                </a:schemeClr>
              </a:buClr>
            </a:pPr>
            <a:r>
              <a:rPr lang="fr-FR" sz="2000" dirty="0">
                <a:effectLst>
                  <a:outerShdw blurRad="38100" dist="38100" dir="2700000" algn="tl">
                    <a:srgbClr val="000000">
                      <a:alpha val="43137"/>
                    </a:srgbClr>
                  </a:outerShdw>
                </a:effectLst>
                <a:latin typeface="Arial" pitchFamily="34" charset="0"/>
                <a:cs typeface="Arial" pitchFamily="34" charset="0"/>
              </a:rPr>
              <a:t>Ex: La moyenne est égale à 2,5. Autrement dit, le nombre </a:t>
            </a:r>
            <a:r>
              <a:rPr lang="fr-FR" sz="2000" u="sng" dirty="0">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rPr>
              <a:t>moyen</a:t>
            </a:r>
            <a:r>
              <a:rPr lang="fr-FR" sz="2000" dirty="0">
                <a:effectLst>
                  <a:outerShdw blurRad="38100" dist="38100" dir="2700000" algn="tl">
                    <a:srgbClr val="000000">
                      <a:alpha val="43137"/>
                    </a:srgbClr>
                  </a:outerShdw>
                </a:effectLst>
                <a:latin typeface="Arial" pitchFamily="34" charset="0"/>
                <a:cs typeface="Arial" pitchFamily="34" charset="0"/>
              </a:rPr>
              <a:t> d’enfants par femme est de 2,5 dans l’échantillon.</a:t>
            </a:r>
          </a:p>
          <a:p>
            <a:pPr>
              <a:lnSpc>
                <a:spcPct val="90000"/>
              </a:lnSpc>
              <a:spcBef>
                <a:spcPts val="2400"/>
              </a:spcBef>
              <a:buClr>
                <a:schemeClr val="bg2">
                  <a:lumMod val="40000"/>
                  <a:lumOff val="60000"/>
                </a:schemeClr>
              </a:buClr>
            </a:pPr>
            <a:r>
              <a:rPr lang="fr-FR" sz="2400" dirty="0">
                <a:effectLst>
                  <a:outerShdw blurRad="38100" dist="38100" dir="2700000" algn="tl">
                    <a:srgbClr val="000000">
                      <a:alpha val="43137"/>
                    </a:srgbClr>
                  </a:outerShdw>
                </a:effectLst>
                <a:latin typeface="Arial" pitchFamily="34" charset="0"/>
                <a:cs typeface="Arial" pitchFamily="34" charset="0"/>
              </a:rPr>
              <a:t>Toutefois, il peut être nécessaire parfois de les présenter à l’aide d’un </a:t>
            </a:r>
            <a:r>
              <a:rPr lang="fr-FR" sz="2400" u="sng" dirty="0">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rPr>
              <a:t>tableau des moyennes</a:t>
            </a:r>
            <a:r>
              <a:rPr lang="fr-FR" sz="2400" dirty="0">
                <a:effectLst>
                  <a:outerShdw blurRad="38100" dist="38100" dir="2700000" algn="tl">
                    <a:srgbClr val="000000">
                      <a:alpha val="43137"/>
                    </a:srgbClr>
                  </a:outerShdw>
                </a:effectLst>
                <a:latin typeface="Arial" pitchFamily="34" charset="0"/>
                <a:cs typeface="Arial" pitchFamily="34" charset="0"/>
              </a:rPr>
              <a:t> </a:t>
            </a:r>
          </a:p>
          <a:p>
            <a:pPr marL="0" indent="0" algn="ctr">
              <a:lnSpc>
                <a:spcPct val="90000"/>
              </a:lnSpc>
              <a:spcBef>
                <a:spcPts val="2400"/>
              </a:spcBef>
              <a:buClr>
                <a:schemeClr val="bg2">
                  <a:lumMod val="40000"/>
                  <a:lumOff val="60000"/>
                </a:schemeClr>
              </a:buClr>
              <a:buNone/>
            </a:pPr>
            <a:r>
              <a:rPr lang="fr-FR" sz="2200" dirty="0">
                <a:effectLst>
                  <a:outerShdw blurRad="38100" dist="38100" dir="2700000" algn="tl">
                    <a:srgbClr val="000000">
                      <a:alpha val="43137"/>
                    </a:srgbClr>
                  </a:outerShdw>
                </a:effectLst>
                <a:latin typeface="Arial" pitchFamily="34" charset="0"/>
                <a:cs typeface="Arial" pitchFamily="34" charset="0"/>
              </a:rPr>
              <a:t>Nombre d’enfants désiré chez les femmes et les hommes (n=10)</a:t>
            </a:r>
          </a:p>
        </p:txBody>
      </p:sp>
      <p:sp>
        <p:nvSpPr>
          <p:cNvPr id="1287170" name="Rectangle 2"/>
          <p:cNvSpPr>
            <a:spLocks noGrp="1" noChangeArrowheads="1"/>
          </p:cNvSpPr>
          <p:nvPr>
            <p:ph type="ctrTitle"/>
            <p:custDataLst>
              <p:tags r:id="rId2"/>
            </p:custDataLst>
          </p:nvPr>
        </p:nvSpPr>
        <p:spPr>
          <a:xfrm>
            <a:off x="0" y="774419"/>
            <a:ext cx="9144000" cy="428628"/>
          </a:xfrm>
          <a:noFill/>
          <a:ln/>
          <a:effectLst>
            <a:outerShdw dist="50800" sx="99000" sy="99000" algn="ctr" rotWithShape="0">
              <a:srgbClr val="000000"/>
            </a:outerShdw>
          </a:effectLst>
          <a:scene3d>
            <a:camera prst="orthographicFront"/>
            <a:lightRig rig="freezing" dir="t">
              <a:rot lat="0" lon="0" rev="5640000"/>
            </a:lightRig>
          </a:scene3d>
          <a:sp3d/>
        </p:spPr>
        <p:txBody>
          <a:bodyPr>
            <a:noAutofit/>
            <a:scene3d>
              <a:camera prst="orthographicFront"/>
              <a:lightRig rig="freezing" dir="t">
                <a:rot lat="0" lon="0" rev="5640000"/>
              </a:lightRig>
            </a:scene3d>
            <a:flatTx/>
          </a:bodyPr>
          <a:lstStyle/>
          <a:p>
            <a:pPr algn="ctr"/>
            <a:r>
              <a:rPr lang="fr-CA" sz="3600" b="0" spc="-150" dirty="0">
                <a:effectLst>
                  <a:outerShdw blurRad="673100" dist="25400" dir="5400000" algn="tl" rotWithShape="0">
                    <a:srgbClr val="000000">
                      <a:alpha val="43000"/>
                    </a:srgbClr>
                  </a:outerShdw>
                </a:effectLst>
              </a:rPr>
              <a:t>Présentation des mesures </a:t>
            </a:r>
          </a:p>
        </p:txBody>
      </p:sp>
      <p:sp>
        <p:nvSpPr>
          <p:cNvPr id="9" name="Espace réservé de la date 12"/>
          <p:cNvSpPr>
            <a:spLocks noGrp="1"/>
          </p:cNvSpPr>
          <p:nvPr>
            <p:ph type="dt" sz="half" idx="10"/>
            <p:custDataLst>
              <p:tags r:id="rId3"/>
            </p:custDataLst>
          </p:nvPr>
        </p:nvSpPr>
        <p:spPr>
          <a:xfrm>
            <a:off x="445582" y="6278585"/>
            <a:ext cx="2133600" cy="365125"/>
          </a:xfrm>
        </p:spPr>
        <p:txBody>
          <a:bodyPr/>
          <a:lstStyle/>
          <a:p>
            <a:fld id="{415BBCD8-CBEC-4A79-AF37-F3F1031581FE}" type="datetime10">
              <a:rPr lang="fr-FR" smtClean="0"/>
              <a:t>06:39</a:t>
            </a:fld>
            <a:endParaRPr lang="fr-FR" dirty="0"/>
          </a:p>
        </p:txBody>
      </p:sp>
      <p:graphicFrame>
        <p:nvGraphicFramePr>
          <p:cNvPr id="2" name="Tableau 1"/>
          <p:cNvGraphicFramePr>
            <a:graphicFrameLocks noGrp="1"/>
          </p:cNvGraphicFramePr>
          <p:nvPr>
            <p:extLst>
              <p:ext uri="{D42A27DB-BD31-4B8C-83A1-F6EECF244321}">
                <p14:modId xmlns:p14="http://schemas.microsoft.com/office/powerpoint/2010/main" val="393214117"/>
              </p:ext>
            </p:extLst>
          </p:nvPr>
        </p:nvGraphicFramePr>
        <p:xfrm>
          <a:off x="1115616" y="5013176"/>
          <a:ext cx="6912768" cy="1379584"/>
        </p:xfrm>
        <a:graphic>
          <a:graphicData uri="http://schemas.openxmlformats.org/drawingml/2006/table">
            <a:tbl>
              <a:tblPr firstRow="1" bandRow="1"/>
              <a:tblGrid>
                <a:gridCol w="2610852">
                  <a:extLst>
                    <a:ext uri="{9D8B030D-6E8A-4147-A177-3AD203B41FA5}">
                      <a16:colId xmlns:a16="http://schemas.microsoft.com/office/drawing/2014/main" val="20000"/>
                    </a:ext>
                  </a:extLst>
                </a:gridCol>
                <a:gridCol w="1346775">
                  <a:extLst>
                    <a:ext uri="{9D8B030D-6E8A-4147-A177-3AD203B41FA5}">
                      <a16:colId xmlns:a16="http://schemas.microsoft.com/office/drawing/2014/main" val="20001"/>
                    </a:ext>
                  </a:extLst>
                </a:gridCol>
                <a:gridCol w="1801606">
                  <a:extLst>
                    <a:ext uri="{9D8B030D-6E8A-4147-A177-3AD203B41FA5}">
                      <a16:colId xmlns:a16="http://schemas.microsoft.com/office/drawing/2014/main" val="20002"/>
                    </a:ext>
                  </a:extLst>
                </a:gridCol>
                <a:gridCol w="1153535">
                  <a:extLst>
                    <a:ext uri="{9D8B030D-6E8A-4147-A177-3AD203B41FA5}">
                      <a16:colId xmlns:a16="http://schemas.microsoft.com/office/drawing/2014/main" val="20003"/>
                    </a:ext>
                  </a:extLst>
                </a:gridCol>
              </a:tblGrid>
              <a:tr h="337246">
                <a:tc rowSpan="2">
                  <a:txBody>
                    <a:bodyPr/>
                    <a:lstStyle/>
                    <a:p>
                      <a:pPr algn="l" fontAlgn="b"/>
                      <a:r>
                        <a:rPr lang="fr-CA" sz="2200" b="1" i="0" u="none" strike="noStrike" dirty="0">
                          <a:solidFill>
                            <a:schemeClr val="tx1"/>
                          </a:solidFill>
                          <a:effectLst>
                            <a:outerShdw blurRad="38100" dist="38100" dir="2700000" algn="tl">
                              <a:srgbClr val="000000">
                                <a:alpha val="43137"/>
                              </a:srgbClr>
                            </a:outerShdw>
                          </a:effectLst>
                          <a:latin typeface="Arial" pitchFamily="34" charset="0"/>
                          <a:cs typeface="Arial" pitchFamily="34" charset="0"/>
                        </a:rPr>
                        <a:t>Nombre d’enfants</a:t>
                      </a:r>
                    </a:p>
                  </a:txBody>
                  <a:tcPr marL="8709" marR="8709" marT="8709" marB="0" anchor="ctr">
                    <a:lnL>
                      <a:noFill/>
                    </a:lnL>
                    <a:lnR>
                      <a:noFill/>
                    </a:lnR>
                    <a:lnT w="381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gridSpan="2">
                  <a:txBody>
                    <a:bodyPr/>
                    <a:lstStyle/>
                    <a:p>
                      <a:pPr algn="ctr" fontAlgn="b"/>
                      <a:r>
                        <a:rPr lang="fr-CA" sz="2200" b="1" i="0" u="none" strike="noStrike" dirty="0">
                          <a:solidFill>
                            <a:schemeClr val="tx1"/>
                          </a:solidFill>
                          <a:effectLst>
                            <a:outerShdw blurRad="38100" dist="38100" dir="2700000" algn="tl">
                              <a:srgbClr val="000000">
                                <a:alpha val="43137"/>
                              </a:srgbClr>
                            </a:outerShdw>
                          </a:effectLst>
                          <a:latin typeface="Arial" pitchFamily="34" charset="0"/>
                          <a:cs typeface="Arial" pitchFamily="34" charset="0"/>
                        </a:rPr>
                        <a:t>Sexe</a:t>
                      </a:r>
                    </a:p>
                  </a:txBody>
                  <a:tcPr marL="8709" marR="8709" marT="8709" marB="0" anchor="b">
                    <a:lnL>
                      <a:noFill/>
                    </a:lnL>
                    <a:lnR>
                      <a:noFill/>
                    </a:lnR>
                    <a:lnT w="381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hMerge="1">
                  <a:txBody>
                    <a:bodyPr/>
                    <a:lstStyle/>
                    <a:p>
                      <a:pPr algn="ctr" fontAlgn="b"/>
                      <a:endParaRPr lang="fr-CA" sz="2400" b="0" i="0" u="none" strike="noStrike" dirty="0">
                        <a:solidFill>
                          <a:schemeClr val="tx1"/>
                        </a:solidFill>
                        <a:effectLst>
                          <a:outerShdw blurRad="38100" dist="38100" dir="2700000" algn="tl">
                            <a:srgbClr val="000000">
                              <a:alpha val="43137"/>
                            </a:srgbClr>
                          </a:outerShdw>
                        </a:effectLst>
                        <a:latin typeface="Arial" pitchFamily="34" charset="0"/>
                        <a:cs typeface="Arial" pitchFamily="34" charset="0"/>
                      </a:endParaRPr>
                    </a:p>
                  </a:txBody>
                  <a:tcPr marL="8709" marR="8709" marT="8709" marB="0" anchor="b">
                    <a:lnL>
                      <a:noFill/>
                    </a:lnL>
                    <a:lnR>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rowSpan="2">
                  <a:txBody>
                    <a:bodyPr/>
                    <a:lstStyle/>
                    <a:p>
                      <a:pPr algn="ctr" fontAlgn="b"/>
                      <a:r>
                        <a:rPr lang="fr-CA" sz="2200" b="1" i="0" u="none" strike="noStrike" dirty="0">
                          <a:solidFill>
                            <a:schemeClr val="tx1"/>
                          </a:solidFill>
                          <a:effectLst>
                            <a:outerShdw blurRad="38100" dist="38100" dir="2700000" algn="tl">
                              <a:srgbClr val="000000">
                                <a:alpha val="43137"/>
                              </a:srgbClr>
                            </a:outerShdw>
                          </a:effectLst>
                          <a:latin typeface="Arial" pitchFamily="34" charset="0"/>
                          <a:cs typeface="Arial" pitchFamily="34" charset="0"/>
                        </a:rPr>
                        <a:t>Total</a:t>
                      </a:r>
                    </a:p>
                  </a:txBody>
                  <a:tcPr marL="8709" marR="8709" marT="8709" marB="0" anchor="b">
                    <a:lnL>
                      <a:noFill/>
                    </a:lnL>
                    <a:lnR>
                      <a:noFill/>
                    </a:lnR>
                    <a:lnT w="381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04082">
                <a:tc vMerge="1">
                  <a:txBody>
                    <a:bodyPr/>
                    <a:lstStyle/>
                    <a:p>
                      <a:pPr algn="ctr" fontAlgn="b"/>
                      <a:endParaRPr lang="fr-CA" sz="2400" b="0" i="0" u="none" strike="noStrike" dirty="0">
                        <a:solidFill>
                          <a:schemeClr val="tx1"/>
                        </a:solidFill>
                        <a:effectLst>
                          <a:outerShdw blurRad="38100" dist="38100" dir="2700000" algn="tl">
                            <a:srgbClr val="000000">
                              <a:alpha val="43137"/>
                            </a:srgbClr>
                          </a:outerShdw>
                        </a:effectLst>
                        <a:latin typeface="Arial" pitchFamily="34" charset="0"/>
                        <a:cs typeface="Arial" pitchFamily="34" charset="0"/>
                      </a:endParaRPr>
                    </a:p>
                  </a:txBody>
                  <a:tcPr marL="8709" marR="8709" marT="8709" marB="0" anchor="b">
                    <a:lnL>
                      <a:noFill/>
                    </a:lnL>
                    <a:lnR>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fontAlgn="b"/>
                      <a:r>
                        <a:rPr lang="fr-CA" sz="2200" b="0" i="0" u="none" strike="noStrike" dirty="0">
                          <a:solidFill>
                            <a:schemeClr val="tx1"/>
                          </a:solidFill>
                          <a:effectLst>
                            <a:outerShdw blurRad="38100" dist="38100" dir="2700000" algn="tl">
                              <a:srgbClr val="000000">
                                <a:alpha val="43137"/>
                              </a:srgbClr>
                            </a:outerShdw>
                          </a:effectLst>
                          <a:latin typeface="Arial" pitchFamily="34" charset="0"/>
                          <a:cs typeface="Arial" pitchFamily="34" charset="0"/>
                        </a:rPr>
                        <a:t>Femme</a:t>
                      </a:r>
                    </a:p>
                  </a:txBody>
                  <a:tcPr marL="8709" marR="8709" marT="8709" marB="0" anchor="b">
                    <a:lnL>
                      <a:noFill/>
                    </a:lnL>
                    <a:lnR>
                      <a:noFill/>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fontAlgn="b"/>
                      <a:r>
                        <a:rPr lang="fr-CA" sz="2200" b="0" i="0" u="none" strike="noStrike" dirty="0">
                          <a:solidFill>
                            <a:schemeClr val="tx1"/>
                          </a:solidFill>
                          <a:effectLst>
                            <a:outerShdw blurRad="38100" dist="38100" dir="2700000" algn="tl">
                              <a:srgbClr val="000000">
                                <a:alpha val="43137"/>
                              </a:srgbClr>
                            </a:outerShdw>
                          </a:effectLst>
                          <a:latin typeface="Arial" pitchFamily="34" charset="0"/>
                          <a:cs typeface="Arial" pitchFamily="34" charset="0"/>
                        </a:rPr>
                        <a:t>Homme</a:t>
                      </a:r>
                    </a:p>
                  </a:txBody>
                  <a:tcPr marL="8709" marR="8709" marT="8709" marB="0" anchor="b">
                    <a:lnL>
                      <a:noFill/>
                    </a:lnL>
                    <a:lnR>
                      <a:noFill/>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vMerge="1">
                  <a:txBody>
                    <a:bodyPr/>
                    <a:lstStyle/>
                    <a:p>
                      <a:pPr algn="ctr" fontAlgn="b"/>
                      <a:endParaRPr lang="fr-CA" sz="2200" b="0" i="0" u="none" strike="noStrike" dirty="0">
                        <a:solidFill>
                          <a:schemeClr val="tx1"/>
                        </a:solidFill>
                        <a:effectLst>
                          <a:outerShdw blurRad="38100" dist="38100" dir="2700000" algn="tl">
                            <a:srgbClr val="000000">
                              <a:alpha val="43137"/>
                            </a:srgbClr>
                          </a:outerShdw>
                        </a:effectLst>
                        <a:latin typeface="Arial" pitchFamily="34" charset="0"/>
                        <a:cs typeface="Arial" pitchFamily="34" charset="0"/>
                      </a:endParaRPr>
                    </a:p>
                  </a:txBody>
                  <a:tcPr marL="8709" marR="8709" marT="8709" marB="0" anchor="b">
                    <a:lnL>
                      <a:noFill/>
                    </a:lnL>
                    <a:lnR>
                      <a:noFill/>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347617">
                <a:tc>
                  <a:txBody>
                    <a:bodyPr/>
                    <a:lstStyle/>
                    <a:p>
                      <a:pPr algn="l" fontAlgn="b"/>
                      <a:r>
                        <a:rPr lang="fr-CA" sz="2200" b="0" i="0" u="none" strike="noStrike" dirty="0">
                          <a:solidFill>
                            <a:schemeClr val="tx1"/>
                          </a:solidFill>
                          <a:effectLst>
                            <a:outerShdw blurRad="38100" dist="38100" dir="2700000" algn="tl">
                              <a:srgbClr val="000000">
                                <a:alpha val="43137"/>
                              </a:srgbClr>
                            </a:outerShdw>
                          </a:effectLst>
                          <a:latin typeface="Arial" pitchFamily="34" charset="0"/>
                          <a:cs typeface="Arial" pitchFamily="34" charset="0"/>
                        </a:rPr>
                        <a:t>Moyenne</a:t>
                      </a:r>
                    </a:p>
                  </a:txBody>
                  <a:tcPr marL="8709" marR="8709" marT="8709" marB="0" anchor="ctr">
                    <a:lnL>
                      <a:noFill/>
                    </a:lnL>
                    <a:lnR>
                      <a:noFill/>
                    </a:lnR>
                    <a:lnT w="19050" cap="flat" cmpd="sng" algn="ctr">
                      <a:solidFill>
                        <a:schemeClr val="tx1"/>
                      </a:solidFill>
                      <a:prstDash val="solid"/>
                      <a:round/>
                      <a:headEnd type="none" w="med" len="med"/>
                      <a:tailEnd type="none" w="med" len="med"/>
                    </a:lnT>
                    <a:lnB>
                      <a:noFill/>
                    </a:lnB>
                  </a:tcPr>
                </a:tc>
                <a:tc>
                  <a:txBody>
                    <a:bodyPr/>
                    <a:lstStyle/>
                    <a:p>
                      <a:pPr algn="ctr" fontAlgn="b"/>
                      <a:r>
                        <a:rPr lang="fr-CA" sz="2200" b="0" i="0" u="none" strike="noStrike" dirty="0">
                          <a:solidFill>
                            <a:schemeClr val="tx1"/>
                          </a:solidFill>
                          <a:effectLst>
                            <a:outerShdw blurRad="38100" dist="38100" dir="2700000" algn="tl">
                              <a:srgbClr val="000000">
                                <a:alpha val="43137"/>
                              </a:srgbClr>
                            </a:outerShdw>
                          </a:effectLst>
                          <a:latin typeface="Arial" pitchFamily="34" charset="0"/>
                          <a:cs typeface="Arial" pitchFamily="34" charset="0"/>
                        </a:rPr>
                        <a:t>3</a:t>
                      </a:r>
                    </a:p>
                  </a:txBody>
                  <a:tcPr marL="8709" marR="8709" marT="8709" marB="0" anchor="ctr">
                    <a:lnL>
                      <a:noFill/>
                    </a:lnL>
                    <a:lnR>
                      <a:noFill/>
                    </a:lnR>
                    <a:lnT w="19050" cap="flat" cmpd="sng" algn="ctr">
                      <a:solidFill>
                        <a:schemeClr val="tx1"/>
                      </a:solidFill>
                      <a:prstDash val="solid"/>
                      <a:round/>
                      <a:headEnd type="none" w="med" len="med"/>
                      <a:tailEnd type="none" w="med" len="med"/>
                    </a:lnT>
                    <a:lnB>
                      <a:noFill/>
                    </a:lnB>
                  </a:tcPr>
                </a:tc>
                <a:tc>
                  <a:txBody>
                    <a:bodyPr/>
                    <a:lstStyle/>
                    <a:p>
                      <a:pPr algn="ctr" fontAlgn="b"/>
                      <a:r>
                        <a:rPr lang="fr-CA" sz="2200" b="0" i="0" u="none" strike="noStrike" dirty="0">
                          <a:solidFill>
                            <a:schemeClr val="tx1"/>
                          </a:solidFill>
                          <a:effectLst>
                            <a:outerShdw blurRad="38100" dist="38100" dir="2700000" algn="tl">
                              <a:srgbClr val="000000">
                                <a:alpha val="43137"/>
                              </a:srgbClr>
                            </a:outerShdw>
                          </a:effectLst>
                          <a:latin typeface="Arial" pitchFamily="34" charset="0"/>
                          <a:cs typeface="Arial" pitchFamily="34" charset="0"/>
                        </a:rPr>
                        <a:t>2</a:t>
                      </a:r>
                    </a:p>
                  </a:txBody>
                  <a:tcPr marL="8709" marR="8709" marT="8709" marB="0" anchor="ctr">
                    <a:lnL>
                      <a:noFill/>
                    </a:lnL>
                    <a:lnR>
                      <a:noFill/>
                    </a:lnR>
                    <a:lnT w="19050" cap="flat" cmpd="sng" algn="ctr">
                      <a:solidFill>
                        <a:schemeClr val="tx1"/>
                      </a:solidFill>
                      <a:prstDash val="solid"/>
                      <a:round/>
                      <a:headEnd type="none" w="med" len="med"/>
                      <a:tailEnd type="none" w="med" len="med"/>
                    </a:lnT>
                    <a:lnB>
                      <a:noFill/>
                    </a:lnB>
                  </a:tcPr>
                </a:tc>
                <a:tc>
                  <a:txBody>
                    <a:bodyPr/>
                    <a:lstStyle/>
                    <a:p>
                      <a:pPr algn="ctr" fontAlgn="b"/>
                      <a:r>
                        <a:rPr lang="fr-CA" sz="2200" b="0" i="0" u="none" strike="noStrike" dirty="0">
                          <a:solidFill>
                            <a:schemeClr val="tx1"/>
                          </a:solidFill>
                          <a:effectLst>
                            <a:outerShdw blurRad="38100" dist="38100" dir="2700000" algn="tl">
                              <a:srgbClr val="000000">
                                <a:alpha val="43137"/>
                              </a:srgbClr>
                            </a:outerShdw>
                          </a:effectLst>
                          <a:latin typeface="Arial" pitchFamily="34" charset="0"/>
                          <a:cs typeface="Arial" pitchFamily="34" charset="0"/>
                        </a:rPr>
                        <a:t>2,5</a:t>
                      </a:r>
                    </a:p>
                  </a:txBody>
                  <a:tcPr marL="8709" marR="8709" marT="8709" marB="0" anchor="ctr">
                    <a:lnL>
                      <a:noFill/>
                    </a:lnL>
                    <a:lnR>
                      <a:noFill/>
                    </a:lnR>
                    <a:lnT w="19050" cap="flat" cmpd="sng" algn="ctr">
                      <a:solidFill>
                        <a:schemeClr val="tx1"/>
                      </a:solidFill>
                      <a:prstDash val="solid"/>
                      <a:round/>
                      <a:headEnd type="none" w="med" len="med"/>
                      <a:tailEnd type="none" w="med" len="med"/>
                    </a:lnT>
                    <a:lnB>
                      <a:noFill/>
                    </a:lnB>
                  </a:tcPr>
                </a:tc>
                <a:extLst>
                  <a:ext uri="{0D108BD9-81ED-4DB2-BD59-A6C34878D82A}">
                    <a16:rowId xmlns:a16="http://schemas.microsoft.com/office/drawing/2014/main" val="10002"/>
                  </a:ext>
                </a:extLst>
              </a:tr>
              <a:tr h="260548">
                <a:tc>
                  <a:txBody>
                    <a:bodyPr/>
                    <a:lstStyle/>
                    <a:p>
                      <a:pPr algn="l" fontAlgn="b"/>
                      <a:r>
                        <a:rPr lang="fr-CA" sz="2200" b="0" i="0" u="none" strike="noStrike" dirty="0">
                          <a:solidFill>
                            <a:schemeClr val="tx1"/>
                          </a:solidFill>
                          <a:effectLst>
                            <a:outerShdw blurRad="38100" dist="38100" dir="2700000" algn="tl">
                              <a:srgbClr val="000000">
                                <a:alpha val="43137"/>
                              </a:srgbClr>
                            </a:outerShdw>
                          </a:effectLst>
                          <a:latin typeface="Arial" pitchFamily="34" charset="0"/>
                          <a:cs typeface="Arial" pitchFamily="34" charset="0"/>
                        </a:rPr>
                        <a:t>Nombre</a:t>
                      </a:r>
                      <a:r>
                        <a:rPr lang="fr-CA" sz="2200" b="0" i="0" u="none" strike="noStrike" baseline="0" dirty="0">
                          <a:solidFill>
                            <a:schemeClr val="tx1"/>
                          </a:solidFill>
                          <a:effectLst>
                            <a:outerShdw blurRad="38100" dist="38100" dir="2700000" algn="tl">
                              <a:srgbClr val="000000">
                                <a:alpha val="43137"/>
                              </a:srgbClr>
                            </a:outerShdw>
                          </a:effectLst>
                          <a:latin typeface="Arial" pitchFamily="34" charset="0"/>
                          <a:cs typeface="Arial" pitchFamily="34" charset="0"/>
                        </a:rPr>
                        <a:t> de cas (n)</a:t>
                      </a:r>
                      <a:endParaRPr lang="fr-CA" sz="2200" b="0" i="0" u="none" strike="noStrike" dirty="0">
                        <a:solidFill>
                          <a:schemeClr val="tx1"/>
                        </a:solidFill>
                        <a:effectLst>
                          <a:outerShdw blurRad="38100" dist="38100" dir="2700000" algn="tl">
                            <a:srgbClr val="000000">
                              <a:alpha val="43137"/>
                            </a:srgbClr>
                          </a:outerShdw>
                        </a:effectLst>
                        <a:latin typeface="Arial" pitchFamily="34" charset="0"/>
                        <a:cs typeface="Arial" pitchFamily="34" charset="0"/>
                      </a:endParaRPr>
                    </a:p>
                  </a:txBody>
                  <a:tcPr marL="8709" marR="8709" marT="8709" marB="0" anchor="b">
                    <a:lnL>
                      <a:noFill/>
                    </a:lnL>
                    <a:lnR>
                      <a:noFill/>
                    </a:lnR>
                    <a:lnT>
                      <a:noFill/>
                    </a:lnT>
                    <a:lnB w="38100" cap="flat" cmpd="sng" algn="ctr">
                      <a:solidFill>
                        <a:schemeClr val="tx1"/>
                      </a:solidFill>
                      <a:prstDash val="solid"/>
                      <a:round/>
                      <a:headEnd type="none" w="med" len="med"/>
                      <a:tailEnd type="none" w="med" len="med"/>
                    </a:lnB>
                  </a:tcPr>
                </a:tc>
                <a:tc>
                  <a:txBody>
                    <a:bodyPr/>
                    <a:lstStyle/>
                    <a:p>
                      <a:pPr algn="ctr" fontAlgn="b"/>
                      <a:r>
                        <a:rPr lang="fr-CA" sz="2200" b="0" i="0" u="none" strike="noStrike" dirty="0">
                          <a:solidFill>
                            <a:schemeClr val="tx1"/>
                          </a:solidFill>
                          <a:effectLst>
                            <a:outerShdw blurRad="38100" dist="38100" dir="2700000" algn="tl">
                              <a:srgbClr val="000000">
                                <a:alpha val="43137"/>
                              </a:srgbClr>
                            </a:outerShdw>
                          </a:effectLst>
                          <a:latin typeface="Arial" pitchFamily="34" charset="0"/>
                          <a:cs typeface="Arial" pitchFamily="34" charset="0"/>
                        </a:rPr>
                        <a:t>5</a:t>
                      </a:r>
                    </a:p>
                  </a:txBody>
                  <a:tcPr marL="8709" marR="8709" marT="8709" marB="0" anchor="b">
                    <a:lnL>
                      <a:noFill/>
                    </a:lnL>
                    <a:lnR>
                      <a:noFill/>
                    </a:lnR>
                    <a:lnT>
                      <a:noFill/>
                    </a:lnT>
                    <a:lnB w="38100" cap="flat" cmpd="sng" algn="ctr">
                      <a:solidFill>
                        <a:schemeClr val="tx1"/>
                      </a:solidFill>
                      <a:prstDash val="solid"/>
                      <a:round/>
                      <a:headEnd type="none" w="med" len="med"/>
                      <a:tailEnd type="none" w="med" len="med"/>
                    </a:lnB>
                  </a:tcPr>
                </a:tc>
                <a:tc>
                  <a:txBody>
                    <a:bodyPr/>
                    <a:lstStyle/>
                    <a:p>
                      <a:pPr algn="ctr" fontAlgn="b"/>
                      <a:r>
                        <a:rPr lang="fr-CA" sz="2200" b="0" i="0" u="none" strike="noStrike" dirty="0">
                          <a:solidFill>
                            <a:schemeClr val="tx1"/>
                          </a:solidFill>
                          <a:effectLst>
                            <a:outerShdw blurRad="38100" dist="38100" dir="2700000" algn="tl">
                              <a:srgbClr val="000000">
                                <a:alpha val="43137"/>
                              </a:srgbClr>
                            </a:outerShdw>
                          </a:effectLst>
                          <a:latin typeface="Arial" pitchFamily="34" charset="0"/>
                          <a:cs typeface="Arial" pitchFamily="34" charset="0"/>
                        </a:rPr>
                        <a:t>5</a:t>
                      </a:r>
                    </a:p>
                  </a:txBody>
                  <a:tcPr marL="8709" marR="8709" marT="8709" marB="0" anchor="b">
                    <a:lnL>
                      <a:noFill/>
                    </a:lnL>
                    <a:lnR>
                      <a:noFill/>
                    </a:lnR>
                    <a:lnT>
                      <a:noFill/>
                    </a:lnT>
                    <a:lnB w="38100" cap="flat" cmpd="sng" algn="ctr">
                      <a:solidFill>
                        <a:schemeClr val="tx1"/>
                      </a:solidFill>
                      <a:prstDash val="solid"/>
                      <a:round/>
                      <a:headEnd type="none" w="med" len="med"/>
                      <a:tailEnd type="none" w="med" len="med"/>
                    </a:lnB>
                  </a:tcPr>
                </a:tc>
                <a:tc>
                  <a:txBody>
                    <a:bodyPr/>
                    <a:lstStyle/>
                    <a:p>
                      <a:pPr algn="ctr" fontAlgn="b"/>
                      <a:r>
                        <a:rPr lang="fr-CA" sz="2200" b="0" i="0" u="none" strike="noStrike" dirty="0">
                          <a:solidFill>
                            <a:schemeClr val="tx1"/>
                          </a:solidFill>
                          <a:effectLst>
                            <a:outerShdw blurRad="38100" dist="38100" dir="2700000" algn="tl">
                              <a:srgbClr val="000000">
                                <a:alpha val="43137"/>
                              </a:srgbClr>
                            </a:outerShdw>
                          </a:effectLst>
                          <a:latin typeface="Arial" pitchFamily="34" charset="0"/>
                          <a:cs typeface="Arial" pitchFamily="34" charset="0"/>
                        </a:rPr>
                        <a:t>10</a:t>
                      </a:r>
                    </a:p>
                  </a:txBody>
                  <a:tcPr marL="8709" marR="8709" marT="8709" marB="0" anchor="b">
                    <a:lnL>
                      <a:noFill/>
                    </a:lnL>
                    <a:lnR>
                      <a:noFill/>
                    </a:lnR>
                    <a:lnT>
                      <a:noFill/>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cxnSp>
        <p:nvCxnSpPr>
          <p:cNvPr id="15" name="Connecteur droit 14"/>
          <p:cNvCxnSpPr/>
          <p:nvPr>
            <p:custDataLst>
              <p:tags r:id="rId4"/>
            </p:custDataLst>
          </p:nvPr>
        </p:nvCxnSpPr>
        <p:spPr>
          <a:xfrm>
            <a:off x="0" y="1234061"/>
            <a:ext cx="9144000" cy="1588"/>
          </a:xfrm>
          <a:prstGeom prst="line">
            <a:avLst/>
          </a:prstGeom>
          <a:ln w="76200"/>
        </p:spPr>
        <p:style>
          <a:lnRef idx="3">
            <a:schemeClr val="accent3"/>
          </a:lnRef>
          <a:fillRef idx="0">
            <a:schemeClr val="accent3"/>
          </a:fillRef>
          <a:effectRef idx="2">
            <a:schemeClr val="accent3"/>
          </a:effectRef>
          <a:fontRef idx="minor">
            <a:schemeClr val="tx1"/>
          </a:fontRef>
        </p:style>
      </p:cxnSp>
      <p:cxnSp>
        <p:nvCxnSpPr>
          <p:cNvPr id="16" name="Connecteur droit 15"/>
          <p:cNvCxnSpPr/>
          <p:nvPr>
            <p:custDataLst>
              <p:tags r:id="rId5"/>
            </p:custDataLst>
          </p:nvPr>
        </p:nvCxnSpPr>
        <p:spPr>
          <a:xfrm>
            <a:off x="0" y="1293330"/>
            <a:ext cx="9144000" cy="0"/>
          </a:xfrm>
          <a:prstGeom prst="line">
            <a:avLst/>
          </a:prstGeom>
          <a:ln>
            <a:solidFill>
              <a:schemeClr val="tx2">
                <a:lumMod val="75000"/>
              </a:schemeClr>
            </a:solidFill>
          </a:ln>
        </p:spPr>
        <p:style>
          <a:lnRef idx="1">
            <a:schemeClr val="accent3"/>
          </a:lnRef>
          <a:fillRef idx="0">
            <a:schemeClr val="accent3"/>
          </a:fillRef>
          <a:effectRef idx="0">
            <a:schemeClr val="accent3"/>
          </a:effectRef>
          <a:fontRef idx="minor">
            <a:schemeClr val="tx1"/>
          </a:fontRef>
        </p:style>
      </p:cxnSp>
      <p:sp>
        <p:nvSpPr>
          <p:cNvPr id="12" name="Rectangle 11"/>
          <p:cNvSpPr/>
          <p:nvPr>
            <p:custDataLst>
              <p:tags r:id="rId6"/>
            </p:custDataLst>
          </p:nvPr>
        </p:nvSpPr>
        <p:spPr>
          <a:xfrm>
            <a:off x="19474" y="1235649"/>
            <a:ext cx="9144000" cy="553998"/>
          </a:xfrm>
          <a:prstGeom prst="rect">
            <a:avLst/>
          </a:prstGeom>
        </p:spPr>
        <p:txBody>
          <a:bodyPr wrap="square">
            <a:spAutoFit/>
          </a:bodyPr>
          <a:lstStyle/>
          <a:p>
            <a:pPr algn="ctr">
              <a:spcBef>
                <a:spcPts val="2400"/>
              </a:spcBef>
              <a:buClr>
                <a:schemeClr val="bg2">
                  <a:lumMod val="40000"/>
                  <a:lumOff val="60000"/>
                </a:schemeClr>
              </a:buClr>
              <a:buNone/>
            </a:pPr>
            <a:r>
              <a:rPr lang="fr-CA" sz="3000" dirty="0">
                <a:solidFill>
                  <a:schemeClr val="accent3">
                    <a:lumMod val="60000"/>
                    <a:lumOff val="40000"/>
                  </a:schemeClr>
                </a:solidFill>
                <a:effectLst>
                  <a:outerShdw blurRad="38100" dist="38100" dir="2700000" algn="tl">
                    <a:srgbClr val="000000">
                      <a:alpha val="43137"/>
                    </a:srgbClr>
                  </a:outerShdw>
                </a:effectLst>
                <a:latin typeface="+mj-lt"/>
                <a:cs typeface="Arial" pitchFamily="34" charset="0"/>
              </a:rPr>
              <a:t>Interprétation statistique &amp; tableau des moyennes</a:t>
            </a:r>
          </a:p>
        </p:txBody>
      </p:sp>
    </p:spTree>
    <p:extLst>
      <p:ext uri="{BB962C8B-B14F-4D97-AF65-F5344CB8AC3E}">
        <p14:creationId xmlns:p14="http://schemas.microsoft.com/office/powerpoint/2010/main" val="2893034626"/>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
                                            <p:txEl>
                                              <p:pRg st="2" end="2"/>
                                            </p:txEl>
                                          </p:spTgt>
                                        </p:tgtEl>
                                        <p:attrNameLst>
                                          <p:attrName>style.visibility</p:attrName>
                                        </p:attrNameLst>
                                      </p:cBhvr>
                                      <p:to>
                                        <p:strVal val="visible"/>
                                      </p:to>
                                    </p:set>
                                    <p:animEffect transition="in" filter="fade">
                                      <p:cBhvr>
                                        <p:cTn id="7" dur="500"/>
                                        <p:tgtEl>
                                          <p:spTgt spid="11">
                                            <p:txEl>
                                              <p:pRg st="2" end="2"/>
                                            </p:txEl>
                                          </p:spTgt>
                                        </p:tgtEl>
                                      </p:cBhvr>
                                    </p:animEffect>
                                  </p:childTnLst>
                                </p:cTn>
                              </p:par>
                              <p:par>
                                <p:cTn id="8" presetID="42" presetClass="entr" presetSubtype="0" fill="hold" nodeType="withEffect">
                                  <p:stCondLst>
                                    <p:cond delay="0"/>
                                  </p:stCondLst>
                                  <p:childTnLst>
                                    <p:set>
                                      <p:cBhvr>
                                        <p:cTn id="9" dur="1" fill="hold">
                                          <p:stCondLst>
                                            <p:cond delay="0"/>
                                          </p:stCondLst>
                                        </p:cTn>
                                        <p:tgtEl>
                                          <p:spTgt spid="11">
                                            <p:txEl>
                                              <p:pRg st="3" end="3"/>
                                            </p:txEl>
                                          </p:spTgt>
                                        </p:tgtEl>
                                        <p:attrNameLst>
                                          <p:attrName>style.visibility</p:attrName>
                                        </p:attrNameLst>
                                      </p:cBhvr>
                                      <p:to>
                                        <p:strVal val="visible"/>
                                      </p:to>
                                    </p:set>
                                    <p:animEffect transition="in" filter="fade">
                                      <p:cBhvr>
                                        <p:cTn id="10" dur="1000"/>
                                        <p:tgtEl>
                                          <p:spTgt spid="11">
                                            <p:txEl>
                                              <p:pRg st="3" end="3"/>
                                            </p:txEl>
                                          </p:spTgt>
                                        </p:tgtEl>
                                      </p:cBhvr>
                                    </p:animEffect>
                                    <p:anim calcmode="lin" valueType="num">
                                      <p:cBhvr>
                                        <p:cTn id="11" dur="1000" fill="hold"/>
                                        <p:tgtEl>
                                          <p:spTgt spid="11">
                                            <p:txEl>
                                              <p:pRg st="3" end="3"/>
                                            </p:txEl>
                                          </p:spTgt>
                                        </p:tgtEl>
                                        <p:attrNameLst>
                                          <p:attrName>ppt_x</p:attrName>
                                        </p:attrNameLst>
                                      </p:cBhvr>
                                      <p:tavLst>
                                        <p:tav tm="0">
                                          <p:val>
                                            <p:strVal val="#ppt_x"/>
                                          </p:val>
                                        </p:tav>
                                        <p:tav tm="100000">
                                          <p:val>
                                            <p:strVal val="#ppt_x"/>
                                          </p:val>
                                        </p:tav>
                                      </p:tavLst>
                                    </p:anim>
                                    <p:anim calcmode="lin" valueType="num">
                                      <p:cBhvr>
                                        <p:cTn id="12" dur="1000" fill="hold"/>
                                        <p:tgtEl>
                                          <p:spTgt spid="11">
                                            <p:txEl>
                                              <p:pRg st="3" end="3"/>
                                            </p:txEl>
                                          </p:spTgt>
                                        </p:tgtEl>
                                        <p:attrNameLst>
                                          <p:attrName>ppt_y</p:attrName>
                                        </p:attrNameLst>
                                      </p:cBhvr>
                                      <p:tavLst>
                                        <p:tav tm="0">
                                          <p:val>
                                            <p:strVal val="#ppt_y+.1"/>
                                          </p:val>
                                        </p:tav>
                                        <p:tav tm="100000">
                                          <p:val>
                                            <p:strVal val="#ppt_y"/>
                                          </p:val>
                                        </p:tav>
                                      </p:tavLst>
                                    </p:anim>
                                  </p:childTnLst>
                                </p:cTn>
                              </p:par>
                              <p:par>
                                <p:cTn id="13" presetID="42" presetClass="entr" presetSubtype="0" fill="hold" nodeType="with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fade">
                                      <p:cBhvr>
                                        <p:cTn id="15" dur="1000"/>
                                        <p:tgtEl>
                                          <p:spTgt spid="2"/>
                                        </p:tgtEl>
                                      </p:cBhvr>
                                    </p:animEffect>
                                    <p:anim calcmode="lin" valueType="num">
                                      <p:cBhvr>
                                        <p:cTn id="16" dur="1000" fill="hold"/>
                                        <p:tgtEl>
                                          <p:spTgt spid="2"/>
                                        </p:tgtEl>
                                        <p:attrNameLst>
                                          <p:attrName>ppt_x</p:attrName>
                                        </p:attrNameLst>
                                      </p:cBhvr>
                                      <p:tavLst>
                                        <p:tav tm="0">
                                          <p:val>
                                            <p:strVal val="#ppt_x"/>
                                          </p:val>
                                        </p:tav>
                                        <p:tav tm="100000">
                                          <p:val>
                                            <p:strVal val="#ppt_x"/>
                                          </p:val>
                                        </p:tav>
                                      </p:tavLst>
                                    </p:anim>
                                    <p:anim calcmode="lin" valueType="num">
                                      <p:cBhvr>
                                        <p:cTn id="17"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Espace réservé du texte 2"/>
          <p:cNvSpPr>
            <a:spLocks noGrp="1"/>
          </p:cNvSpPr>
          <p:nvPr>
            <p:custDataLst>
              <p:tags r:id="rId1"/>
            </p:custDataLst>
          </p:nvPr>
        </p:nvSpPr>
        <p:spPr bwMode="auto">
          <a:xfrm>
            <a:off x="714348" y="1071546"/>
            <a:ext cx="8001056" cy="5572164"/>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lr>
                <a:schemeClr val="tx2"/>
              </a:buClr>
              <a:buSzPct val="90000"/>
              <a:buFont typeface="Wingdings" pitchFamily="2" charset="2"/>
              <a:buChar char="n"/>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tx2"/>
              </a:buClr>
              <a:buChar char="–"/>
              <a:defRPr sz="3200">
                <a:solidFill>
                  <a:schemeClr val="tx1"/>
                </a:solidFill>
                <a:latin typeface="+mn-lt"/>
              </a:defRPr>
            </a:lvl2pPr>
            <a:lvl3pPr marL="1143000" indent="-228600" algn="l" rtl="0" eaLnBrk="1" fontAlgn="base" hangingPunct="1">
              <a:spcBef>
                <a:spcPct val="20000"/>
              </a:spcBef>
              <a:spcAft>
                <a:spcPct val="0"/>
              </a:spcAft>
              <a:buClr>
                <a:schemeClr val="tx2"/>
              </a:buClr>
              <a:buSzPct val="75000"/>
              <a:buFont typeface="Wingdings" pitchFamily="2" charset="2"/>
              <a:buChar char="v"/>
              <a:defRPr sz="3200">
                <a:solidFill>
                  <a:schemeClr val="tx1"/>
                </a:solidFill>
                <a:latin typeface="+mn-lt"/>
              </a:defRPr>
            </a:lvl3pPr>
            <a:lvl4pPr marL="1600200" indent="-228600" algn="l" rtl="0" eaLnBrk="1" fontAlgn="base" hangingPunct="1">
              <a:spcBef>
                <a:spcPct val="20000"/>
              </a:spcBef>
              <a:spcAft>
                <a:spcPct val="0"/>
              </a:spcAft>
              <a:buClr>
                <a:schemeClr val="tx2"/>
              </a:buClr>
              <a:buChar char="–"/>
              <a:defRPr sz="3200">
                <a:solidFill>
                  <a:schemeClr val="tx1"/>
                </a:solidFill>
                <a:latin typeface="+mn-lt"/>
              </a:defRPr>
            </a:lvl4pPr>
            <a:lvl5pPr marL="2057400" indent="-228600" algn="l" rtl="0" eaLnBrk="1" fontAlgn="base" hangingPunct="1">
              <a:spcBef>
                <a:spcPct val="20000"/>
              </a:spcBef>
              <a:spcAft>
                <a:spcPct val="0"/>
              </a:spcAft>
              <a:buClr>
                <a:schemeClr val="tx2"/>
              </a:buClr>
              <a:buChar char="–"/>
              <a:defRPr sz="3200">
                <a:solidFill>
                  <a:schemeClr val="tx1"/>
                </a:solidFill>
                <a:latin typeface="+mn-lt"/>
              </a:defRPr>
            </a:lvl5pPr>
            <a:lvl6pPr marL="2514600" indent="-228600" algn="l" rtl="0" eaLnBrk="1" fontAlgn="base" hangingPunct="1">
              <a:spcBef>
                <a:spcPct val="20000"/>
              </a:spcBef>
              <a:spcAft>
                <a:spcPct val="0"/>
              </a:spcAft>
              <a:buClr>
                <a:schemeClr val="tx2"/>
              </a:buClr>
              <a:buChar char="–"/>
              <a:defRPr sz="3200">
                <a:solidFill>
                  <a:schemeClr val="tx1"/>
                </a:solidFill>
                <a:latin typeface="+mn-lt"/>
              </a:defRPr>
            </a:lvl6pPr>
            <a:lvl7pPr marL="2971800" indent="-228600" algn="l" rtl="0" eaLnBrk="1" fontAlgn="base" hangingPunct="1">
              <a:spcBef>
                <a:spcPct val="20000"/>
              </a:spcBef>
              <a:spcAft>
                <a:spcPct val="0"/>
              </a:spcAft>
              <a:buClr>
                <a:schemeClr val="tx2"/>
              </a:buClr>
              <a:buChar char="–"/>
              <a:defRPr sz="3200">
                <a:solidFill>
                  <a:schemeClr val="tx1"/>
                </a:solidFill>
                <a:latin typeface="+mn-lt"/>
              </a:defRPr>
            </a:lvl7pPr>
            <a:lvl8pPr marL="3429000" indent="-228600" algn="l" rtl="0" eaLnBrk="1" fontAlgn="base" hangingPunct="1">
              <a:spcBef>
                <a:spcPct val="20000"/>
              </a:spcBef>
              <a:spcAft>
                <a:spcPct val="0"/>
              </a:spcAft>
              <a:buClr>
                <a:schemeClr val="tx2"/>
              </a:buClr>
              <a:buChar char="–"/>
              <a:defRPr sz="3200">
                <a:solidFill>
                  <a:schemeClr val="tx1"/>
                </a:solidFill>
                <a:latin typeface="+mn-lt"/>
              </a:defRPr>
            </a:lvl8pPr>
            <a:lvl9pPr marL="3886200" indent="-228600" algn="l" rtl="0" eaLnBrk="1" fontAlgn="base" hangingPunct="1">
              <a:spcBef>
                <a:spcPct val="20000"/>
              </a:spcBef>
              <a:spcAft>
                <a:spcPct val="0"/>
              </a:spcAft>
              <a:buClr>
                <a:schemeClr val="tx2"/>
              </a:buClr>
              <a:buChar char="–"/>
              <a:defRPr sz="3200">
                <a:solidFill>
                  <a:schemeClr val="tx1"/>
                </a:solidFill>
                <a:latin typeface="+mn-lt"/>
              </a:defRPr>
            </a:lvl9pPr>
          </a:lstStyle>
          <a:p>
            <a:pPr>
              <a:buClr>
                <a:schemeClr val="bg2">
                  <a:lumMod val="40000"/>
                  <a:lumOff val="60000"/>
                </a:schemeClr>
              </a:buClr>
              <a:buNone/>
            </a:pPr>
            <a:endParaRPr lang="fr-FR" sz="2400" dirty="0">
              <a:latin typeface="Arial" pitchFamily="34" charset="0"/>
              <a:cs typeface="Arial" pitchFamily="34" charset="0"/>
            </a:endParaRPr>
          </a:p>
          <a:p>
            <a:pPr>
              <a:buNone/>
            </a:pPr>
            <a:endParaRPr lang="fr-FR" sz="2400" dirty="0"/>
          </a:p>
          <a:p>
            <a:endParaRPr lang="fr-FR" sz="2400" dirty="0"/>
          </a:p>
          <a:p>
            <a:endParaRPr lang="fr-FR" sz="2400" dirty="0"/>
          </a:p>
          <a:p>
            <a:pPr>
              <a:lnSpc>
                <a:spcPct val="90000"/>
              </a:lnSpc>
              <a:spcBef>
                <a:spcPts val="3000"/>
              </a:spcBef>
              <a:buClr>
                <a:schemeClr val="bg2">
                  <a:lumMod val="40000"/>
                  <a:lumOff val="60000"/>
                </a:schemeClr>
              </a:buClr>
            </a:pPr>
            <a:endParaRPr lang="fr-FR" sz="2400" dirty="0">
              <a:latin typeface="Arial" pitchFamily="34" charset="0"/>
              <a:cs typeface="Arial" pitchFamily="34" charset="0"/>
            </a:endParaRPr>
          </a:p>
        </p:txBody>
      </p:sp>
      <p:sp>
        <p:nvSpPr>
          <p:cNvPr id="13" name="Espace réservé de la date 12"/>
          <p:cNvSpPr>
            <a:spLocks noGrp="1"/>
          </p:cNvSpPr>
          <p:nvPr>
            <p:ph type="dt" sz="half" idx="10"/>
            <p:custDataLst>
              <p:tags r:id="rId2"/>
            </p:custDataLst>
          </p:nvPr>
        </p:nvSpPr>
        <p:spPr/>
        <p:txBody>
          <a:bodyPr/>
          <a:lstStyle/>
          <a:p>
            <a:fld id="{20321601-0ECD-4FA0-9DC9-C227BEC6EA0B}" type="datetime10">
              <a:rPr lang="fr-FR" smtClean="0"/>
              <a:t>06:39</a:t>
            </a:fld>
            <a:endParaRPr lang="fr-FR" dirty="0"/>
          </a:p>
        </p:txBody>
      </p:sp>
      <p:sp>
        <p:nvSpPr>
          <p:cNvPr id="1287170" name="Rectangle 2"/>
          <p:cNvSpPr>
            <a:spLocks noGrp="1" noChangeArrowheads="1"/>
          </p:cNvSpPr>
          <p:nvPr>
            <p:ph type="ctrTitle"/>
            <p:custDataLst>
              <p:tags r:id="rId3"/>
            </p:custDataLst>
          </p:nvPr>
        </p:nvSpPr>
        <p:spPr>
          <a:xfrm>
            <a:off x="0" y="714721"/>
            <a:ext cx="9144000" cy="428628"/>
          </a:xfrm>
          <a:noFill/>
          <a:ln/>
          <a:effectLst>
            <a:outerShdw dist="50800" sx="99000" sy="99000" algn="ctr" rotWithShape="0">
              <a:srgbClr val="000000"/>
            </a:outerShdw>
          </a:effectLst>
          <a:scene3d>
            <a:camera prst="orthographicFront"/>
            <a:lightRig rig="freezing" dir="t">
              <a:rot lat="0" lon="0" rev="5640000"/>
            </a:lightRig>
          </a:scene3d>
          <a:sp3d/>
        </p:spPr>
        <p:txBody>
          <a:bodyPr>
            <a:noAutofit/>
            <a:scene3d>
              <a:camera prst="orthographicFront"/>
              <a:lightRig rig="freezing" dir="t">
                <a:rot lat="0" lon="0" rev="5640000"/>
              </a:lightRig>
            </a:scene3d>
            <a:flatTx/>
          </a:bodyPr>
          <a:lstStyle/>
          <a:p>
            <a:pPr algn="ctr"/>
            <a:r>
              <a:rPr lang="fr-CA" sz="3600" b="0" spc="-150" dirty="0">
                <a:effectLst>
                  <a:outerShdw blurRad="673100" dist="25400" dir="5400000" algn="tl" rotWithShape="0">
                    <a:srgbClr val="000000">
                      <a:alpha val="43000"/>
                    </a:srgbClr>
                  </a:outerShdw>
                </a:effectLst>
              </a:rPr>
              <a:t>Présentation des mesures </a:t>
            </a:r>
          </a:p>
        </p:txBody>
      </p:sp>
      <p:sp>
        <p:nvSpPr>
          <p:cNvPr id="9" name="Rectangle 8"/>
          <p:cNvSpPr/>
          <p:nvPr>
            <p:custDataLst>
              <p:tags r:id="rId4"/>
            </p:custDataLst>
          </p:nvPr>
        </p:nvSpPr>
        <p:spPr>
          <a:xfrm>
            <a:off x="0" y="1167005"/>
            <a:ext cx="9144000" cy="553998"/>
          </a:xfrm>
          <a:prstGeom prst="rect">
            <a:avLst/>
          </a:prstGeom>
        </p:spPr>
        <p:txBody>
          <a:bodyPr wrap="square">
            <a:spAutoFit/>
          </a:bodyPr>
          <a:lstStyle/>
          <a:p>
            <a:pPr algn="ctr">
              <a:spcBef>
                <a:spcPts val="2400"/>
              </a:spcBef>
              <a:buClr>
                <a:schemeClr val="bg2">
                  <a:lumMod val="40000"/>
                  <a:lumOff val="60000"/>
                </a:schemeClr>
              </a:buClr>
              <a:buNone/>
            </a:pPr>
            <a:r>
              <a:rPr lang="fr-CA" sz="3000" dirty="0">
                <a:solidFill>
                  <a:schemeClr val="accent3">
                    <a:lumMod val="60000"/>
                    <a:lumOff val="40000"/>
                  </a:schemeClr>
                </a:solidFill>
                <a:effectLst>
                  <a:outerShdw blurRad="38100" dist="38100" dir="2700000" algn="tl">
                    <a:srgbClr val="000000">
                      <a:alpha val="43137"/>
                    </a:srgbClr>
                  </a:outerShdw>
                </a:effectLst>
                <a:latin typeface="+mj-lt"/>
                <a:cs typeface="Arial" pitchFamily="34" charset="0"/>
              </a:rPr>
              <a:t>Diagramme en boîtes et à moustaches (</a:t>
            </a:r>
            <a:r>
              <a:rPr lang="fr-CA" sz="3000" i="1" dirty="0" err="1">
                <a:solidFill>
                  <a:schemeClr val="accent3">
                    <a:lumMod val="60000"/>
                    <a:lumOff val="40000"/>
                  </a:schemeClr>
                </a:solidFill>
                <a:effectLst>
                  <a:outerShdw blurRad="38100" dist="38100" dir="2700000" algn="tl">
                    <a:srgbClr val="000000">
                      <a:alpha val="43137"/>
                    </a:srgbClr>
                  </a:outerShdw>
                </a:effectLst>
                <a:latin typeface="+mj-lt"/>
                <a:cs typeface="Arial" pitchFamily="34" charset="0"/>
              </a:rPr>
              <a:t>Boxplot</a:t>
            </a:r>
            <a:r>
              <a:rPr lang="fr-CA" sz="3000" dirty="0">
                <a:solidFill>
                  <a:schemeClr val="accent3">
                    <a:lumMod val="60000"/>
                    <a:lumOff val="40000"/>
                  </a:schemeClr>
                </a:solidFill>
                <a:effectLst>
                  <a:outerShdw blurRad="38100" dist="38100" dir="2700000" algn="tl">
                    <a:srgbClr val="000000">
                      <a:alpha val="43137"/>
                    </a:srgbClr>
                  </a:outerShdw>
                </a:effectLst>
                <a:latin typeface="+mj-lt"/>
                <a:cs typeface="Arial" pitchFamily="34" charset="0"/>
              </a:rPr>
              <a:t>)</a:t>
            </a:r>
          </a:p>
        </p:txBody>
      </p:sp>
      <p:sp>
        <p:nvSpPr>
          <p:cNvPr id="10" name="Rectangle 9"/>
          <p:cNvSpPr/>
          <p:nvPr>
            <p:custDataLst>
              <p:tags r:id="rId5"/>
            </p:custDataLst>
          </p:nvPr>
        </p:nvSpPr>
        <p:spPr>
          <a:xfrm>
            <a:off x="2286000" y="2828836"/>
            <a:ext cx="4572000" cy="1200329"/>
          </a:xfrm>
          <a:prstGeom prst="rect">
            <a:avLst/>
          </a:prstGeom>
        </p:spPr>
        <p:txBody>
          <a:bodyPr>
            <a:spAutoFit/>
          </a:bodyPr>
          <a:lstStyle/>
          <a:p>
            <a:endParaRPr lang="fr-FR" dirty="0"/>
          </a:p>
          <a:p>
            <a:endParaRPr lang="fr-FR" dirty="0"/>
          </a:p>
          <a:p>
            <a:endParaRPr lang="fr-FR" dirty="0"/>
          </a:p>
        </p:txBody>
      </p:sp>
      <p:sp>
        <p:nvSpPr>
          <p:cNvPr id="15" name="Rectangle 14"/>
          <p:cNvSpPr/>
          <p:nvPr>
            <p:custDataLst>
              <p:tags r:id="rId6"/>
            </p:custDataLst>
          </p:nvPr>
        </p:nvSpPr>
        <p:spPr>
          <a:xfrm>
            <a:off x="2286000" y="2828836"/>
            <a:ext cx="4572000" cy="1200329"/>
          </a:xfrm>
          <a:prstGeom prst="rect">
            <a:avLst/>
          </a:prstGeom>
        </p:spPr>
        <p:txBody>
          <a:bodyPr>
            <a:spAutoFit/>
          </a:bodyPr>
          <a:lstStyle/>
          <a:p>
            <a:endParaRPr lang="fr-FR" dirty="0"/>
          </a:p>
          <a:p>
            <a:endParaRPr lang="fr-FR" dirty="0"/>
          </a:p>
          <a:p>
            <a:endParaRPr lang="fr-FR" dirty="0"/>
          </a:p>
        </p:txBody>
      </p:sp>
      <p:sp>
        <p:nvSpPr>
          <p:cNvPr id="16" name="Rectangle 15"/>
          <p:cNvSpPr/>
          <p:nvPr>
            <p:custDataLst>
              <p:tags r:id="rId7"/>
            </p:custDataLst>
          </p:nvPr>
        </p:nvSpPr>
        <p:spPr>
          <a:xfrm>
            <a:off x="2286000" y="2828836"/>
            <a:ext cx="4572000" cy="1200329"/>
          </a:xfrm>
          <a:prstGeom prst="rect">
            <a:avLst/>
          </a:prstGeom>
        </p:spPr>
        <p:txBody>
          <a:bodyPr>
            <a:spAutoFit/>
          </a:bodyPr>
          <a:lstStyle/>
          <a:p>
            <a:endParaRPr lang="fr-FR" dirty="0"/>
          </a:p>
          <a:p>
            <a:endParaRPr lang="fr-FR" dirty="0"/>
          </a:p>
          <a:p>
            <a:endParaRPr lang="fr-FR" dirty="0"/>
          </a:p>
        </p:txBody>
      </p:sp>
      <p:pic>
        <p:nvPicPr>
          <p:cNvPr id="18" name="Image 17"/>
          <p:cNvPicPr/>
          <p:nvPr>
            <p:custDataLst>
              <p:tags r:id="rId8"/>
            </p:custDataLst>
          </p:nvPr>
        </p:nvPicPr>
        <p:blipFill>
          <a:blip r:embed="rId26"/>
          <a:srcRect/>
          <a:stretch>
            <a:fillRect/>
          </a:stretch>
        </p:blipFill>
        <p:spPr bwMode="auto">
          <a:xfrm>
            <a:off x="785786" y="1714488"/>
            <a:ext cx="7643866" cy="475932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19" name="ZoneTexte 18"/>
          <p:cNvSpPr txBox="1"/>
          <p:nvPr>
            <p:custDataLst>
              <p:tags r:id="rId9"/>
            </p:custDataLst>
          </p:nvPr>
        </p:nvSpPr>
        <p:spPr>
          <a:xfrm>
            <a:off x="6357950" y="4929198"/>
            <a:ext cx="1714512" cy="461665"/>
          </a:xfrm>
          <a:prstGeom prst="rect">
            <a:avLst/>
          </a:prstGeom>
          <a:noFill/>
        </p:spPr>
        <p:txBody>
          <a:bodyPr wrap="square" rtlCol="0">
            <a:spAutoFit/>
          </a:bodyPr>
          <a:lstStyle/>
          <a:p>
            <a:r>
              <a:rPr lang="en-CA" dirty="0">
                <a:solidFill>
                  <a:schemeClr val="bg2"/>
                </a:solidFill>
              </a:rPr>
              <a:t>C</a:t>
            </a:r>
            <a:r>
              <a:rPr lang="en-CA" baseline="-25000" dirty="0">
                <a:solidFill>
                  <a:schemeClr val="bg2"/>
                </a:solidFill>
              </a:rPr>
              <a:t>25</a:t>
            </a:r>
            <a:r>
              <a:rPr lang="en-CA" dirty="0">
                <a:solidFill>
                  <a:schemeClr val="bg2"/>
                </a:solidFill>
              </a:rPr>
              <a:t> </a:t>
            </a:r>
            <a:r>
              <a:rPr lang="en-CA" dirty="0" err="1">
                <a:solidFill>
                  <a:schemeClr val="bg2"/>
                </a:solidFill>
              </a:rPr>
              <a:t>ou</a:t>
            </a:r>
            <a:r>
              <a:rPr lang="en-CA" dirty="0">
                <a:solidFill>
                  <a:schemeClr val="bg2"/>
                </a:solidFill>
              </a:rPr>
              <a:t> Q</a:t>
            </a:r>
            <a:r>
              <a:rPr lang="en-CA" baseline="-25000" dirty="0">
                <a:solidFill>
                  <a:schemeClr val="bg2"/>
                </a:solidFill>
              </a:rPr>
              <a:t>1</a:t>
            </a:r>
            <a:endParaRPr lang="fr-FR" baseline="-25000" dirty="0">
              <a:solidFill>
                <a:schemeClr val="bg2"/>
              </a:solidFill>
            </a:endParaRPr>
          </a:p>
        </p:txBody>
      </p:sp>
      <p:sp>
        <p:nvSpPr>
          <p:cNvPr id="20" name="ZoneTexte 19"/>
          <p:cNvSpPr txBox="1"/>
          <p:nvPr>
            <p:custDataLst>
              <p:tags r:id="rId10"/>
            </p:custDataLst>
          </p:nvPr>
        </p:nvSpPr>
        <p:spPr>
          <a:xfrm>
            <a:off x="6357950" y="2598003"/>
            <a:ext cx="1714512" cy="461665"/>
          </a:xfrm>
          <a:prstGeom prst="rect">
            <a:avLst/>
          </a:prstGeom>
          <a:noFill/>
        </p:spPr>
        <p:txBody>
          <a:bodyPr wrap="square" rtlCol="0">
            <a:spAutoFit/>
          </a:bodyPr>
          <a:lstStyle/>
          <a:p>
            <a:r>
              <a:rPr lang="en-CA" dirty="0">
                <a:solidFill>
                  <a:schemeClr val="bg2"/>
                </a:solidFill>
              </a:rPr>
              <a:t>C</a:t>
            </a:r>
            <a:r>
              <a:rPr lang="en-CA" baseline="-25000" dirty="0">
                <a:solidFill>
                  <a:schemeClr val="bg2"/>
                </a:solidFill>
              </a:rPr>
              <a:t>75</a:t>
            </a:r>
            <a:r>
              <a:rPr lang="en-CA" dirty="0">
                <a:solidFill>
                  <a:schemeClr val="bg2"/>
                </a:solidFill>
              </a:rPr>
              <a:t> </a:t>
            </a:r>
            <a:r>
              <a:rPr lang="en-CA" dirty="0" err="1">
                <a:solidFill>
                  <a:schemeClr val="bg2"/>
                </a:solidFill>
              </a:rPr>
              <a:t>ou</a:t>
            </a:r>
            <a:r>
              <a:rPr lang="en-CA" dirty="0">
                <a:solidFill>
                  <a:schemeClr val="bg2"/>
                </a:solidFill>
              </a:rPr>
              <a:t> Q</a:t>
            </a:r>
            <a:r>
              <a:rPr lang="en-CA" baseline="-25000" dirty="0">
                <a:solidFill>
                  <a:schemeClr val="bg2"/>
                </a:solidFill>
              </a:rPr>
              <a:t>3</a:t>
            </a:r>
            <a:endParaRPr lang="fr-FR" baseline="-25000" dirty="0">
              <a:solidFill>
                <a:schemeClr val="bg2"/>
              </a:solidFill>
            </a:endParaRPr>
          </a:p>
        </p:txBody>
      </p:sp>
      <p:sp>
        <p:nvSpPr>
          <p:cNvPr id="21" name="ZoneTexte 20"/>
          <p:cNvSpPr txBox="1"/>
          <p:nvPr>
            <p:custDataLst>
              <p:tags r:id="rId11"/>
            </p:custDataLst>
          </p:nvPr>
        </p:nvSpPr>
        <p:spPr>
          <a:xfrm>
            <a:off x="5786446" y="3714752"/>
            <a:ext cx="2928958" cy="461665"/>
          </a:xfrm>
          <a:prstGeom prst="rect">
            <a:avLst/>
          </a:prstGeom>
          <a:noFill/>
        </p:spPr>
        <p:txBody>
          <a:bodyPr wrap="square" rtlCol="0">
            <a:spAutoFit/>
          </a:bodyPr>
          <a:lstStyle/>
          <a:p>
            <a:r>
              <a:rPr lang="en-CA" dirty="0">
                <a:solidFill>
                  <a:schemeClr val="bg2"/>
                </a:solidFill>
              </a:rPr>
              <a:t> Médiane, C</a:t>
            </a:r>
            <a:r>
              <a:rPr lang="en-CA" baseline="-25000" dirty="0">
                <a:solidFill>
                  <a:schemeClr val="bg2"/>
                </a:solidFill>
              </a:rPr>
              <a:t>50</a:t>
            </a:r>
            <a:r>
              <a:rPr lang="en-CA" dirty="0">
                <a:solidFill>
                  <a:schemeClr val="bg2"/>
                </a:solidFill>
              </a:rPr>
              <a:t>, Q</a:t>
            </a:r>
            <a:r>
              <a:rPr lang="en-CA" baseline="-25000" dirty="0">
                <a:solidFill>
                  <a:schemeClr val="bg2"/>
                </a:solidFill>
              </a:rPr>
              <a:t>2</a:t>
            </a:r>
            <a:endParaRPr lang="fr-FR" baseline="-25000" dirty="0">
              <a:solidFill>
                <a:schemeClr val="bg2"/>
              </a:solidFill>
            </a:endParaRPr>
          </a:p>
        </p:txBody>
      </p:sp>
      <p:cxnSp>
        <p:nvCxnSpPr>
          <p:cNvPr id="23" name="Connecteur droit avec flèche 22"/>
          <p:cNvCxnSpPr/>
          <p:nvPr>
            <p:custDataLst>
              <p:tags r:id="rId12"/>
            </p:custDataLst>
          </p:nvPr>
        </p:nvCxnSpPr>
        <p:spPr>
          <a:xfrm rot="10800000" flipV="1">
            <a:off x="5715008" y="2857496"/>
            <a:ext cx="642942" cy="2"/>
          </a:xfrm>
          <a:prstGeom prst="straightConnector1">
            <a:avLst/>
          </a:prstGeom>
          <a:ln>
            <a:tailEnd type="arrow"/>
          </a:ln>
        </p:spPr>
        <p:style>
          <a:lnRef idx="2">
            <a:schemeClr val="accent3"/>
          </a:lnRef>
          <a:fillRef idx="0">
            <a:schemeClr val="accent3"/>
          </a:fillRef>
          <a:effectRef idx="1">
            <a:schemeClr val="accent3"/>
          </a:effectRef>
          <a:fontRef idx="minor">
            <a:schemeClr val="tx1"/>
          </a:fontRef>
        </p:style>
      </p:cxnSp>
      <p:cxnSp>
        <p:nvCxnSpPr>
          <p:cNvPr id="25" name="Connecteur droit avec flèche 24"/>
          <p:cNvCxnSpPr/>
          <p:nvPr>
            <p:custDataLst>
              <p:tags r:id="rId13"/>
            </p:custDataLst>
          </p:nvPr>
        </p:nvCxnSpPr>
        <p:spPr>
          <a:xfrm rot="10800000" flipV="1">
            <a:off x="5715008" y="5143512"/>
            <a:ext cx="642942" cy="2"/>
          </a:xfrm>
          <a:prstGeom prst="straightConnector1">
            <a:avLst/>
          </a:prstGeom>
          <a:ln>
            <a:tailEnd type="arrow"/>
          </a:ln>
        </p:spPr>
        <p:style>
          <a:lnRef idx="2">
            <a:schemeClr val="accent3"/>
          </a:lnRef>
          <a:fillRef idx="0">
            <a:schemeClr val="accent3"/>
          </a:fillRef>
          <a:effectRef idx="1">
            <a:schemeClr val="accent3"/>
          </a:effectRef>
          <a:fontRef idx="minor">
            <a:schemeClr val="tx1"/>
          </a:fontRef>
        </p:style>
      </p:cxnSp>
      <p:cxnSp>
        <p:nvCxnSpPr>
          <p:cNvPr id="26" name="Connecteur droit avec flèche 25"/>
          <p:cNvCxnSpPr/>
          <p:nvPr>
            <p:custDataLst>
              <p:tags r:id="rId14"/>
            </p:custDataLst>
          </p:nvPr>
        </p:nvCxnSpPr>
        <p:spPr>
          <a:xfrm rot="10800000">
            <a:off x="5643570" y="3929066"/>
            <a:ext cx="285752" cy="1588"/>
          </a:xfrm>
          <a:prstGeom prst="straightConnector1">
            <a:avLst/>
          </a:prstGeom>
          <a:ln>
            <a:tailEnd type="arrow"/>
          </a:ln>
        </p:spPr>
        <p:style>
          <a:lnRef idx="2">
            <a:schemeClr val="accent3"/>
          </a:lnRef>
          <a:fillRef idx="0">
            <a:schemeClr val="accent3"/>
          </a:fillRef>
          <a:effectRef idx="1">
            <a:schemeClr val="accent3"/>
          </a:effectRef>
          <a:fontRef idx="minor">
            <a:schemeClr val="tx1"/>
          </a:fontRef>
        </p:style>
      </p:cxnSp>
      <p:sp>
        <p:nvSpPr>
          <p:cNvPr id="29" name="ZoneTexte 28"/>
          <p:cNvSpPr txBox="1"/>
          <p:nvPr>
            <p:custDataLst>
              <p:tags r:id="rId15"/>
            </p:custDataLst>
          </p:nvPr>
        </p:nvSpPr>
        <p:spPr>
          <a:xfrm>
            <a:off x="5715008" y="1831070"/>
            <a:ext cx="3143272" cy="430887"/>
          </a:xfrm>
          <a:prstGeom prst="rect">
            <a:avLst/>
          </a:prstGeom>
          <a:noFill/>
        </p:spPr>
        <p:txBody>
          <a:bodyPr wrap="square" rtlCol="0">
            <a:spAutoFit/>
          </a:bodyPr>
          <a:lstStyle/>
          <a:p>
            <a:r>
              <a:rPr lang="en-CA" sz="2200" dirty="0">
                <a:solidFill>
                  <a:schemeClr val="bg2"/>
                </a:solidFill>
              </a:rPr>
              <a:t>Score maximal normal</a:t>
            </a:r>
            <a:endParaRPr lang="fr-FR" sz="2200" dirty="0">
              <a:solidFill>
                <a:schemeClr val="bg2"/>
              </a:solidFill>
            </a:endParaRPr>
          </a:p>
        </p:txBody>
      </p:sp>
      <p:sp>
        <p:nvSpPr>
          <p:cNvPr id="30" name="ZoneTexte 29"/>
          <p:cNvSpPr txBox="1"/>
          <p:nvPr>
            <p:custDataLst>
              <p:tags r:id="rId16"/>
            </p:custDataLst>
          </p:nvPr>
        </p:nvSpPr>
        <p:spPr>
          <a:xfrm>
            <a:off x="5786446" y="5500702"/>
            <a:ext cx="3071834" cy="430887"/>
          </a:xfrm>
          <a:prstGeom prst="rect">
            <a:avLst/>
          </a:prstGeom>
          <a:noFill/>
        </p:spPr>
        <p:txBody>
          <a:bodyPr wrap="square" rtlCol="0">
            <a:spAutoFit/>
          </a:bodyPr>
          <a:lstStyle/>
          <a:p>
            <a:r>
              <a:rPr lang="en-CA" sz="2200" dirty="0">
                <a:solidFill>
                  <a:schemeClr val="bg2"/>
                </a:solidFill>
              </a:rPr>
              <a:t>Score minimal normal</a:t>
            </a:r>
            <a:endParaRPr lang="fr-FR" sz="2200" dirty="0">
              <a:solidFill>
                <a:schemeClr val="bg2"/>
              </a:solidFill>
            </a:endParaRPr>
          </a:p>
        </p:txBody>
      </p:sp>
      <p:cxnSp>
        <p:nvCxnSpPr>
          <p:cNvPr id="31" name="Connecteur droit avec flèche 30"/>
          <p:cNvCxnSpPr>
            <a:stCxn id="29" idx="1"/>
          </p:cNvCxnSpPr>
          <p:nvPr>
            <p:custDataLst>
              <p:tags r:id="rId17"/>
            </p:custDataLst>
          </p:nvPr>
        </p:nvCxnSpPr>
        <p:spPr>
          <a:xfrm flipH="1">
            <a:off x="5286380" y="2046514"/>
            <a:ext cx="428628" cy="15389"/>
          </a:xfrm>
          <a:prstGeom prst="straightConnector1">
            <a:avLst/>
          </a:prstGeom>
          <a:ln>
            <a:tailEnd type="arrow"/>
          </a:ln>
        </p:spPr>
        <p:style>
          <a:lnRef idx="2">
            <a:schemeClr val="accent3"/>
          </a:lnRef>
          <a:fillRef idx="0">
            <a:schemeClr val="accent3"/>
          </a:fillRef>
          <a:effectRef idx="1">
            <a:schemeClr val="accent3"/>
          </a:effectRef>
          <a:fontRef idx="minor">
            <a:schemeClr val="tx1"/>
          </a:fontRef>
        </p:style>
      </p:cxnSp>
      <p:cxnSp>
        <p:nvCxnSpPr>
          <p:cNvPr id="34" name="Connecteur droit avec flèche 33"/>
          <p:cNvCxnSpPr/>
          <p:nvPr>
            <p:custDataLst>
              <p:tags r:id="rId18"/>
            </p:custDataLst>
          </p:nvPr>
        </p:nvCxnSpPr>
        <p:spPr>
          <a:xfrm rot="10800000">
            <a:off x="5357818" y="5715016"/>
            <a:ext cx="428628" cy="0"/>
          </a:xfrm>
          <a:prstGeom prst="straightConnector1">
            <a:avLst/>
          </a:prstGeom>
          <a:ln>
            <a:tailEnd type="arrow"/>
          </a:ln>
        </p:spPr>
        <p:style>
          <a:lnRef idx="2">
            <a:schemeClr val="accent3"/>
          </a:lnRef>
          <a:fillRef idx="0">
            <a:schemeClr val="accent3"/>
          </a:fillRef>
          <a:effectRef idx="1">
            <a:schemeClr val="accent3"/>
          </a:effectRef>
          <a:fontRef idx="minor">
            <a:schemeClr val="tx1"/>
          </a:fontRef>
        </p:style>
      </p:cxnSp>
      <p:sp>
        <p:nvSpPr>
          <p:cNvPr id="35" name="Forme libre 34"/>
          <p:cNvSpPr/>
          <p:nvPr>
            <p:custDataLst>
              <p:tags r:id="rId19"/>
            </p:custDataLst>
          </p:nvPr>
        </p:nvSpPr>
        <p:spPr>
          <a:xfrm>
            <a:off x="2535162" y="2046514"/>
            <a:ext cx="2312609" cy="3701143"/>
          </a:xfrm>
          <a:custGeom>
            <a:avLst/>
            <a:gdLst>
              <a:gd name="connsiteX0" fmla="*/ 2283581 w 2312609"/>
              <a:gd name="connsiteY0" fmla="*/ 3701143 h 3701143"/>
              <a:gd name="connsiteX1" fmla="*/ 4838 w 2312609"/>
              <a:gd name="connsiteY1" fmla="*/ 1828800 h 3701143"/>
              <a:gd name="connsiteX2" fmla="*/ 2312609 w 2312609"/>
              <a:gd name="connsiteY2" fmla="*/ 0 h 3701143"/>
              <a:gd name="connsiteX3" fmla="*/ 2312609 w 2312609"/>
              <a:gd name="connsiteY3" fmla="*/ 0 h 3701143"/>
            </a:gdLst>
            <a:ahLst/>
            <a:cxnLst>
              <a:cxn ang="0">
                <a:pos x="connsiteX0" y="connsiteY0"/>
              </a:cxn>
              <a:cxn ang="0">
                <a:pos x="connsiteX1" y="connsiteY1"/>
              </a:cxn>
              <a:cxn ang="0">
                <a:pos x="connsiteX2" y="connsiteY2"/>
              </a:cxn>
              <a:cxn ang="0">
                <a:pos x="connsiteX3" y="connsiteY3"/>
              </a:cxn>
            </a:cxnLst>
            <a:rect l="l" t="t" r="r" b="b"/>
            <a:pathLst>
              <a:path w="2312609" h="3701143">
                <a:moveTo>
                  <a:pt x="2283581" y="3701143"/>
                </a:moveTo>
                <a:cubicBezTo>
                  <a:pt x="1141790" y="3073400"/>
                  <a:pt x="0" y="2445657"/>
                  <a:pt x="4838" y="1828800"/>
                </a:cubicBezTo>
                <a:cubicBezTo>
                  <a:pt x="9676" y="1211943"/>
                  <a:pt x="2312609" y="0"/>
                  <a:pt x="2312609" y="0"/>
                </a:cubicBezTo>
                <a:lnTo>
                  <a:pt x="2312609" y="0"/>
                </a:lnTo>
              </a:path>
            </a:pathLst>
          </a:custGeom>
        </p:spPr>
        <p:style>
          <a:lnRef idx="3">
            <a:schemeClr val="accent3"/>
          </a:lnRef>
          <a:fillRef idx="0">
            <a:schemeClr val="accent3"/>
          </a:fillRef>
          <a:effectRef idx="2">
            <a:schemeClr val="accent3"/>
          </a:effectRef>
          <a:fontRef idx="minor">
            <a:schemeClr val="tx1"/>
          </a:fontRef>
        </p:style>
        <p:txBody>
          <a:bodyPr rtlCol="0" anchor="ctr"/>
          <a:lstStyle/>
          <a:p>
            <a:pPr algn="ctr"/>
            <a:endParaRPr lang="fr-FR"/>
          </a:p>
        </p:txBody>
      </p:sp>
      <p:sp>
        <p:nvSpPr>
          <p:cNvPr id="2" name="ZoneTexte 1"/>
          <p:cNvSpPr txBox="1"/>
          <p:nvPr>
            <p:custDataLst>
              <p:tags r:id="rId20"/>
            </p:custDataLst>
          </p:nvPr>
        </p:nvSpPr>
        <p:spPr>
          <a:xfrm>
            <a:off x="4688326" y="1574326"/>
            <a:ext cx="249162" cy="523220"/>
          </a:xfrm>
          <a:prstGeom prst="rect">
            <a:avLst/>
          </a:prstGeom>
          <a:noFill/>
        </p:spPr>
        <p:txBody>
          <a:bodyPr wrap="square" rtlCol="0">
            <a:spAutoFit/>
          </a:bodyPr>
          <a:lstStyle/>
          <a:p>
            <a:r>
              <a:rPr lang="en-CA" sz="2800" b="1" dirty="0">
                <a:solidFill>
                  <a:schemeClr val="bg1"/>
                </a:solidFill>
              </a:rPr>
              <a:t>*</a:t>
            </a:r>
            <a:endParaRPr lang="fr-CA" sz="2800" b="1" dirty="0">
              <a:solidFill>
                <a:schemeClr val="bg1"/>
              </a:solidFill>
            </a:endParaRPr>
          </a:p>
        </p:txBody>
      </p:sp>
      <p:sp>
        <p:nvSpPr>
          <p:cNvPr id="27" name="ZoneTexte 26"/>
          <p:cNvSpPr txBox="1"/>
          <p:nvPr>
            <p:custDataLst>
              <p:tags r:id="rId21"/>
            </p:custDataLst>
          </p:nvPr>
        </p:nvSpPr>
        <p:spPr>
          <a:xfrm>
            <a:off x="4965490" y="1586390"/>
            <a:ext cx="3143272" cy="430887"/>
          </a:xfrm>
          <a:prstGeom prst="rect">
            <a:avLst/>
          </a:prstGeom>
          <a:noFill/>
        </p:spPr>
        <p:txBody>
          <a:bodyPr wrap="square" rtlCol="0">
            <a:spAutoFit/>
          </a:bodyPr>
          <a:lstStyle/>
          <a:p>
            <a:r>
              <a:rPr lang="en-CA" sz="2200" dirty="0" err="1">
                <a:solidFill>
                  <a:schemeClr val="bg2"/>
                </a:solidFill>
              </a:rPr>
              <a:t>Cas</a:t>
            </a:r>
            <a:r>
              <a:rPr lang="en-CA" sz="2200" dirty="0">
                <a:solidFill>
                  <a:schemeClr val="bg2"/>
                </a:solidFill>
              </a:rPr>
              <a:t> </a:t>
            </a:r>
            <a:r>
              <a:rPr lang="en-CA" sz="2200" dirty="0" err="1">
                <a:solidFill>
                  <a:schemeClr val="bg2"/>
                </a:solidFill>
              </a:rPr>
              <a:t>déviant</a:t>
            </a:r>
            <a:endParaRPr lang="fr-FR" sz="2200" dirty="0">
              <a:solidFill>
                <a:schemeClr val="bg2"/>
              </a:solidFill>
            </a:endParaRPr>
          </a:p>
        </p:txBody>
      </p:sp>
      <p:cxnSp>
        <p:nvCxnSpPr>
          <p:cNvPr id="28" name="Connecteur droit 27"/>
          <p:cNvCxnSpPr/>
          <p:nvPr>
            <p:custDataLst>
              <p:tags r:id="rId22"/>
            </p:custDataLst>
          </p:nvPr>
        </p:nvCxnSpPr>
        <p:spPr>
          <a:xfrm>
            <a:off x="0" y="1234061"/>
            <a:ext cx="9144000" cy="1588"/>
          </a:xfrm>
          <a:prstGeom prst="line">
            <a:avLst/>
          </a:prstGeom>
          <a:ln w="76200"/>
        </p:spPr>
        <p:style>
          <a:lnRef idx="3">
            <a:schemeClr val="accent3"/>
          </a:lnRef>
          <a:fillRef idx="0">
            <a:schemeClr val="accent3"/>
          </a:fillRef>
          <a:effectRef idx="2">
            <a:schemeClr val="accent3"/>
          </a:effectRef>
          <a:fontRef idx="minor">
            <a:schemeClr val="tx1"/>
          </a:fontRef>
        </p:style>
      </p:cxnSp>
      <p:cxnSp>
        <p:nvCxnSpPr>
          <p:cNvPr id="32" name="Connecteur droit 31"/>
          <p:cNvCxnSpPr/>
          <p:nvPr>
            <p:custDataLst>
              <p:tags r:id="rId23"/>
            </p:custDataLst>
          </p:nvPr>
        </p:nvCxnSpPr>
        <p:spPr>
          <a:xfrm>
            <a:off x="0" y="1293330"/>
            <a:ext cx="9144000" cy="0"/>
          </a:xfrm>
          <a:prstGeom prst="line">
            <a:avLst/>
          </a:prstGeom>
          <a:ln>
            <a:solidFill>
              <a:schemeClr val="tx2">
                <a:lumMod val="75000"/>
              </a:schemeClr>
            </a:solidFill>
          </a:ln>
        </p:spPr>
        <p:style>
          <a:lnRef idx="1">
            <a:schemeClr val="accent3"/>
          </a:lnRef>
          <a:fillRef idx="0">
            <a:schemeClr val="accent3"/>
          </a:fillRef>
          <a:effectRef idx="0">
            <a:schemeClr val="accent3"/>
          </a:effectRef>
          <a:fontRef idx="minor">
            <a:schemeClr val="tx1"/>
          </a:fontRef>
        </p:style>
      </p:cxnSp>
    </p:spTree>
    <p:extLst>
      <p:ext uri="{BB962C8B-B14F-4D97-AF65-F5344CB8AC3E}">
        <p14:creationId xmlns:p14="http://schemas.microsoft.com/office/powerpoint/2010/main" val="6508772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fade">
                                      <p:cBhvr>
                                        <p:cTn id="7" dur="1000"/>
                                        <p:tgtEl>
                                          <p:spTgt spid="26"/>
                                        </p:tgtEl>
                                      </p:cBhvr>
                                    </p:animEffect>
                                    <p:anim calcmode="lin" valueType="num">
                                      <p:cBhvr>
                                        <p:cTn id="8" dur="1000" fill="hold"/>
                                        <p:tgtEl>
                                          <p:spTgt spid="26"/>
                                        </p:tgtEl>
                                        <p:attrNameLst>
                                          <p:attrName>ppt_x</p:attrName>
                                        </p:attrNameLst>
                                      </p:cBhvr>
                                      <p:tavLst>
                                        <p:tav tm="0">
                                          <p:val>
                                            <p:strVal val="#ppt_x"/>
                                          </p:val>
                                        </p:tav>
                                        <p:tav tm="100000">
                                          <p:val>
                                            <p:strVal val="#ppt_x"/>
                                          </p:val>
                                        </p:tav>
                                      </p:tavLst>
                                    </p:anim>
                                    <p:anim calcmode="lin" valueType="num">
                                      <p:cBhvr>
                                        <p:cTn id="9" dur="1000" fill="hold"/>
                                        <p:tgtEl>
                                          <p:spTgt spid="26"/>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21"/>
                                        </p:tgtEl>
                                        <p:attrNameLst>
                                          <p:attrName>style.visibility</p:attrName>
                                        </p:attrNameLst>
                                      </p:cBhvr>
                                      <p:to>
                                        <p:strVal val="visible"/>
                                      </p:to>
                                    </p:set>
                                    <p:animEffect transition="in" filter="fade">
                                      <p:cBhvr>
                                        <p:cTn id="12" dur="1000"/>
                                        <p:tgtEl>
                                          <p:spTgt spid="21"/>
                                        </p:tgtEl>
                                      </p:cBhvr>
                                    </p:animEffect>
                                    <p:anim calcmode="lin" valueType="num">
                                      <p:cBhvr>
                                        <p:cTn id="13" dur="1000" fill="hold"/>
                                        <p:tgtEl>
                                          <p:spTgt spid="21"/>
                                        </p:tgtEl>
                                        <p:attrNameLst>
                                          <p:attrName>ppt_x</p:attrName>
                                        </p:attrNameLst>
                                      </p:cBhvr>
                                      <p:tavLst>
                                        <p:tav tm="0">
                                          <p:val>
                                            <p:strVal val="#ppt_x"/>
                                          </p:val>
                                        </p:tav>
                                        <p:tav tm="100000">
                                          <p:val>
                                            <p:strVal val="#ppt_x"/>
                                          </p:val>
                                        </p:tav>
                                      </p:tavLst>
                                    </p:anim>
                                    <p:anim calcmode="lin" valueType="num">
                                      <p:cBhvr>
                                        <p:cTn id="14"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19"/>
                                        </p:tgtEl>
                                        <p:attrNameLst>
                                          <p:attrName>style.visibility</p:attrName>
                                        </p:attrNameLst>
                                      </p:cBhvr>
                                      <p:to>
                                        <p:strVal val="visible"/>
                                      </p:to>
                                    </p:set>
                                    <p:animEffect transition="in" filter="fade">
                                      <p:cBhvr>
                                        <p:cTn id="19" dur="1000"/>
                                        <p:tgtEl>
                                          <p:spTgt spid="19"/>
                                        </p:tgtEl>
                                      </p:cBhvr>
                                    </p:animEffect>
                                    <p:anim calcmode="lin" valueType="num">
                                      <p:cBhvr>
                                        <p:cTn id="20" dur="1000" fill="hold"/>
                                        <p:tgtEl>
                                          <p:spTgt spid="19"/>
                                        </p:tgtEl>
                                        <p:attrNameLst>
                                          <p:attrName>ppt_x</p:attrName>
                                        </p:attrNameLst>
                                      </p:cBhvr>
                                      <p:tavLst>
                                        <p:tav tm="0">
                                          <p:val>
                                            <p:strVal val="#ppt_x"/>
                                          </p:val>
                                        </p:tav>
                                        <p:tav tm="100000">
                                          <p:val>
                                            <p:strVal val="#ppt_x"/>
                                          </p:val>
                                        </p:tav>
                                      </p:tavLst>
                                    </p:anim>
                                    <p:anim calcmode="lin" valueType="num">
                                      <p:cBhvr>
                                        <p:cTn id="21" dur="1000" fill="hold"/>
                                        <p:tgtEl>
                                          <p:spTgt spid="19"/>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25"/>
                                        </p:tgtEl>
                                        <p:attrNameLst>
                                          <p:attrName>style.visibility</p:attrName>
                                        </p:attrNameLst>
                                      </p:cBhvr>
                                      <p:to>
                                        <p:strVal val="visible"/>
                                      </p:to>
                                    </p:set>
                                    <p:animEffect transition="in" filter="fade">
                                      <p:cBhvr>
                                        <p:cTn id="24" dur="1000"/>
                                        <p:tgtEl>
                                          <p:spTgt spid="25"/>
                                        </p:tgtEl>
                                      </p:cBhvr>
                                    </p:animEffect>
                                    <p:anim calcmode="lin" valueType="num">
                                      <p:cBhvr>
                                        <p:cTn id="25" dur="1000" fill="hold"/>
                                        <p:tgtEl>
                                          <p:spTgt spid="25"/>
                                        </p:tgtEl>
                                        <p:attrNameLst>
                                          <p:attrName>ppt_x</p:attrName>
                                        </p:attrNameLst>
                                      </p:cBhvr>
                                      <p:tavLst>
                                        <p:tav tm="0">
                                          <p:val>
                                            <p:strVal val="#ppt_x"/>
                                          </p:val>
                                        </p:tav>
                                        <p:tav tm="100000">
                                          <p:val>
                                            <p:strVal val="#ppt_x"/>
                                          </p:val>
                                        </p:tav>
                                      </p:tavLst>
                                    </p:anim>
                                    <p:anim calcmode="lin" valueType="num">
                                      <p:cBhvr>
                                        <p:cTn id="26" dur="1000" fill="hold"/>
                                        <p:tgtEl>
                                          <p:spTgt spid="25"/>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20"/>
                                        </p:tgtEl>
                                        <p:attrNameLst>
                                          <p:attrName>style.visibility</p:attrName>
                                        </p:attrNameLst>
                                      </p:cBhvr>
                                      <p:to>
                                        <p:strVal val="visible"/>
                                      </p:to>
                                    </p:set>
                                    <p:animEffect transition="in" filter="fade">
                                      <p:cBhvr>
                                        <p:cTn id="31" dur="1000"/>
                                        <p:tgtEl>
                                          <p:spTgt spid="20"/>
                                        </p:tgtEl>
                                      </p:cBhvr>
                                    </p:animEffect>
                                    <p:anim calcmode="lin" valueType="num">
                                      <p:cBhvr>
                                        <p:cTn id="32" dur="1000" fill="hold"/>
                                        <p:tgtEl>
                                          <p:spTgt spid="20"/>
                                        </p:tgtEl>
                                        <p:attrNameLst>
                                          <p:attrName>ppt_x</p:attrName>
                                        </p:attrNameLst>
                                      </p:cBhvr>
                                      <p:tavLst>
                                        <p:tav tm="0">
                                          <p:val>
                                            <p:strVal val="#ppt_x"/>
                                          </p:val>
                                        </p:tav>
                                        <p:tav tm="100000">
                                          <p:val>
                                            <p:strVal val="#ppt_x"/>
                                          </p:val>
                                        </p:tav>
                                      </p:tavLst>
                                    </p:anim>
                                    <p:anim calcmode="lin" valueType="num">
                                      <p:cBhvr>
                                        <p:cTn id="33" dur="1000" fill="hold"/>
                                        <p:tgtEl>
                                          <p:spTgt spid="20"/>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23"/>
                                        </p:tgtEl>
                                        <p:attrNameLst>
                                          <p:attrName>style.visibility</p:attrName>
                                        </p:attrNameLst>
                                      </p:cBhvr>
                                      <p:to>
                                        <p:strVal val="visible"/>
                                      </p:to>
                                    </p:set>
                                    <p:animEffect transition="in" filter="fade">
                                      <p:cBhvr>
                                        <p:cTn id="36" dur="1000"/>
                                        <p:tgtEl>
                                          <p:spTgt spid="23"/>
                                        </p:tgtEl>
                                      </p:cBhvr>
                                    </p:animEffect>
                                    <p:anim calcmode="lin" valueType="num">
                                      <p:cBhvr>
                                        <p:cTn id="37" dur="1000" fill="hold"/>
                                        <p:tgtEl>
                                          <p:spTgt spid="23"/>
                                        </p:tgtEl>
                                        <p:attrNameLst>
                                          <p:attrName>ppt_x</p:attrName>
                                        </p:attrNameLst>
                                      </p:cBhvr>
                                      <p:tavLst>
                                        <p:tav tm="0">
                                          <p:val>
                                            <p:strVal val="#ppt_x"/>
                                          </p:val>
                                        </p:tav>
                                        <p:tav tm="100000">
                                          <p:val>
                                            <p:strVal val="#ppt_x"/>
                                          </p:val>
                                        </p:tav>
                                      </p:tavLst>
                                    </p:anim>
                                    <p:anim calcmode="lin" valueType="num">
                                      <p:cBhvr>
                                        <p:cTn id="38" dur="1000" fill="hold"/>
                                        <p:tgtEl>
                                          <p:spTgt spid="23"/>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30"/>
                                        </p:tgtEl>
                                        <p:attrNameLst>
                                          <p:attrName>style.visibility</p:attrName>
                                        </p:attrNameLst>
                                      </p:cBhvr>
                                      <p:to>
                                        <p:strVal val="visible"/>
                                      </p:to>
                                    </p:set>
                                    <p:animEffect transition="in" filter="fade">
                                      <p:cBhvr>
                                        <p:cTn id="43" dur="1000"/>
                                        <p:tgtEl>
                                          <p:spTgt spid="30"/>
                                        </p:tgtEl>
                                      </p:cBhvr>
                                    </p:animEffect>
                                    <p:anim calcmode="lin" valueType="num">
                                      <p:cBhvr>
                                        <p:cTn id="44" dur="1000" fill="hold"/>
                                        <p:tgtEl>
                                          <p:spTgt spid="30"/>
                                        </p:tgtEl>
                                        <p:attrNameLst>
                                          <p:attrName>ppt_x</p:attrName>
                                        </p:attrNameLst>
                                      </p:cBhvr>
                                      <p:tavLst>
                                        <p:tav tm="0">
                                          <p:val>
                                            <p:strVal val="#ppt_x"/>
                                          </p:val>
                                        </p:tav>
                                        <p:tav tm="100000">
                                          <p:val>
                                            <p:strVal val="#ppt_x"/>
                                          </p:val>
                                        </p:tav>
                                      </p:tavLst>
                                    </p:anim>
                                    <p:anim calcmode="lin" valueType="num">
                                      <p:cBhvr>
                                        <p:cTn id="45" dur="1000" fill="hold"/>
                                        <p:tgtEl>
                                          <p:spTgt spid="30"/>
                                        </p:tgtEl>
                                        <p:attrNameLst>
                                          <p:attrName>ppt_y</p:attrName>
                                        </p:attrNameLst>
                                      </p:cBhvr>
                                      <p:tavLst>
                                        <p:tav tm="0">
                                          <p:val>
                                            <p:strVal val="#ppt_y+.1"/>
                                          </p:val>
                                        </p:tav>
                                        <p:tav tm="100000">
                                          <p:val>
                                            <p:strVal val="#ppt_y"/>
                                          </p:val>
                                        </p:tav>
                                      </p:tavLst>
                                    </p:anim>
                                  </p:childTnLst>
                                </p:cTn>
                              </p:par>
                              <p:par>
                                <p:cTn id="46" presetID="42" presetClass="entr" presetSubtype="0" fill="hold" nodeType="withEffect">
                                  <p:stCondLst>
                                    <p:cond delay="0"/>
                                  </p:stCondLst>
                                  <p:childTnLst>
                                    <p:set>
                                      <p:cBhvr>
                                        <p:cTn id="47" dur="1" fill="hold">
                                          <p:stCondLst>
                                            <p:cond delay="0"/>
                                          </p:stCondLst>
                                        </p:cTn>
                                        <p:tgtEl>
                                          <p:spTgt spid="34"/>
                                        </p:tgtEl>
                                        <p:attrNameLst>
                                          <p:attrName>style.visibility</p:attrName>
                                        </p:attrNameLst>
                                      </p:cBhvr>
                                      <p:to>
                                        <p:strVal val="visible"/>
                                      </p:to>
                                    </p:set>
                                    <p:animEffect transition="in" filter="fade">
                                      <p:cBhvr>
                                        <p:cTn id="48" dur="1000"/>
                                        <p:tgtEl>
                                          <p:spTgt spid="34"/>
                                        </p:tgtEl>
                                      </p:cBhvr>
                                    </p:animEffect>
                                    <p:anim calcmode="lin" valueType="num">
                                      <p:cBhvr>
                                        <p:cTn id="49" dur="1000" fill="hold"/>
                                        <p:tgtEl>
                                          <p:spTgt spid="34"/>
                                        </p:tgtEl>
                                        <p:attrNameLst>
                                          <p:attrName>ppt_x</p:attrName>
                                        </p:attrNameLst>
                                      </p:cBhvr>
                                      <p:tavLst>
                                        <p:tav tm="0">
                                          <p:val>
                                            <p:strVal val="#ppt_x"/>
                                          </p:val>
                                        </p:tav>
                                        <p:tav tm="100000">
                                          <p:val>
                                            <p:strVal val="#ppt_x"/>
                                          </p:val>
                                        </p:tav>
                                      </p:tavLst>
                                    </p:anim>
                                    <p:anim calcmode="lin" valueType="num">
                                      <p:cBhvr>
                                        <p:cTn id="50" dur="1000" fill="hold"/>
                                        <p:tgtEl>
                                          <p:spTgt spid="34"/>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42" presetClass="entr" presetSubtype="0" fill="hold" grpId="0" nodeType="clickEffect">
                                  <p:stCondLst>
                                    <p:cond delay="0"/>
                                  </p:stCondLst>
                                  <p:childTnLst>
                                    <p:set>
                                      <p:cBhvr>
                                        <p:cTn id="54" dur="1" fill="hold">
                                          <p:stCondLst>
                                            <p:cond delay="0"/>
                                          </p:stCondLst>
                                        </p:cTn>
                                        <p:tgtEl>
                                          <p:spTgt spid="29"/>
                                        </p:tgtEl>
                                        <p:attrNameLst>
                                          <p:attrName>style.visibility</p:attrName>
                                        </p:attrNameLst>
                                      </p:cBhvr>
                                      <p:to>
                                        <p:strVal val="visible"/>
                                      </p:to>
                                    </p:set>
                                    <p:animEffect transition="in" filter="fade">
                                      <p:cBhvr>
                                        <p:cTn id="55" dur="1000"/>
                                        <p:tgtEl>
                                          <p:spTgt spid="29"/>
                                        </p:tgtEl>
                                      </p:cBhvr>
                                    </p:animEffect>
                                    <p:anim calcmode="lin" valueType="num">
                                      <p:cBhvr>
                                        <p:cTn id="56" dur="1000" fill="hold"/>
                                        <p:tgtEl>
                                          <p:spTgt spid="29"/>
                                        </p:tgtEl>
                                        <p:attrNameLst>
                                          <p:attrName>ppt_x</p:attrName>
                                        </p:attrNameLst>
                                      </p:cBhvr>
                                      <p:tavLst>
                                        <p:tav tm="0">
                                          <p:val>
                                            <p:strVal val="#ppt_x"/>
                                          </p:val>
                                        </p:tav>
                                        <p:tav tm="100000">
                                          <p:val>
                                            <p:strVal val="#ppt_x"/>
                                          </p:val>
                                        </p:tav>
                                      </p:tavLst>
                                    </p:anim>
                                    <p:anim calcmode="lin" valueType="num">
                                      <p:cBhvr>
                                        <p:cTn id="57" dur="1000" fill="hold"/>
                                        <p:tgtEl>
                                          <p:spTgt spid="29"/>
                                        </p:tgtEl>
                                        <p:attrNameLst>
                                          <p:attrName>ppt_y</p:attrName>
                                        </p:attrNameLst>
                                      </p:cBhvr>
                                      <p:tavLst>
                                        <p:tav tm="0">
                                          <p:val>
                                            <p:strVal val="#ppt_y+.1"/>
                                          </p:val>
                                        </p:tav>
                                        <p:tav tm="100000">
                                          <p:val>
                                            <p:strVal val="#ppt_y"/>
                                          </p:val>
                                        </p:tav>
                                      </p:tavLst>
                                    </p:anim>
                                  </p:childTnLst>
                                </p:cTn>
                              </p:par>
                              <p:par>
                                <p:cTn id="58" presetID="42" presetClass="entr" presetSubtype="0" fill="hold" nodeType="withEffect">
                                  <p:stCondLst>
                                    <p:cond delay="0"/>
                                  </p:stCondLst>
                                  <p:childTnLst>
                                    <p:set>
                                      <p:cBhvr>
                                        <p:cTn id="59" dur="1" fill="hold">
                                          <p:stCondLst>
                                            <p:cond delay="0"/>
                                          </p:stCondLst>
                                        </p:cTn>
                                        <p:tgtEl>
                                          <p:spTgt spid="31"/>
                                        </p:tgtEl>
                                        <p:attrNameLst>
                                          <p:attrName>style.visibility</p:attrName>
                                        </p:attrNameLst>
                                      </p:cBhvr>
                                      <p:to>
                                        <p:strVal val="visible"/>
                                      </p:to>
                                    </p:set>
                                    <p:animEffect transition="in" filter="fade">
                                      <p:cBhvr>
                                        <p:cTn id="60" dur="1000"/>
                                        <p:tgtEl>
                                          <p:spTgt spid="31"/>
                                        </p:tgtEl>
                                      </p:cBhvr>
                                    </p:animEffect>
                                    <p:anim calcmode="lin" valueType="num">
                                      <p:cBhvr>
                                        <p:cTn id="61" dur="1000" fill="hold"/>
                                        <p:tgtEl>
                                          <p:spTgt spid="31"/>
                                        </p:tgtEl>
                                        <p:attrNameLst>
                                          <p:attrName>ppt_x</p:attrName>
                                        </p:attrNameLst>
                                      </p:cBhvr>
                                      <p:tavLst>
                                        <p:tav tm="0">
                                          <p:val>
                                            <p:strVal val="#ppt_x"/>
                                          </p:val>
                                        </p:tav>
                                        <p:tav tm="100000">
                                          <p:val>
                                            <p:strVal val="#ppt_x"/>
                                          </p:val>
                                        </p:tav>
                                      </p:tavLst>
                                    </p:anim>
                                    <p:anim calcmode="lin" valueType="num">
                                      <p:cBhvr>
                                        <p:cTn id="62" dur="1000" fill="hold"/>
                                        <p:tgtEl>
                                          <p:spTgt spid="31"/>
                                        </p:tgtEl>
                                        <p:attrNameLst>
                                          <p:attrName>ppt_y</p:attrName>
                                        </p:attrNameLst>
                                      </p:cBhvr>
                                      <p:tavLst>
                                        <p:tav tm="0">
                                          <p:val>
                                            <p:strVal val="#ppt_y+.1"/>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6" presetClass="emph" presetSubtype="0" fill="hold" grpId="0" nodeType="clickEffect">
                                  <p:stCondLst>
                                    <p:cond delay="0"/>
                                  </p:stCondLst>
                                  <p:childTnLst>
                                    <p:animScale>
                                      <p:cBhvr>
                                        <p:cTn id="66" dur="2000" fill="hold"/>
                                        <p:tgtEl>
                                          <p:spTgt spid="2"/>
                                        </p:tgtEl>
                                      </p:cBhvr>
                                      <p:by x="150000" y="150000"/>
                                    </p:animScale>
                                  </p:childTnLst>
                                </p:cTn>
                              </p:par>
                            </p:childTnLst>
                          </p:cTn>
                        </p:par>
                      </p:childTnLst>
                    </p:cTn>
                  </p:par>
                  <p:par>
                    <p:cTn id="67" fill="hold">
                      <p:stCondLst>
                        <p:cond delay="indefinite"/>
                      </p:stCondLst>
                      <p:childTnLst>
                        <p:par>
                          <p:cTn id="68" fill="hold">
                            <p:stCondLst>
                              <p:cond delay="0"/>
                            </p:stCondLst>
                            <p:childTnLst>
                              <p:par>
                                <p:cTn id="69" presetID="42" presetClass="entr" presetSubtype="0" fill="hold" grpId="0" nodeType="clickEffect">
                                  <p:stCondLst>
                                    <p:cond delay="0"/>
                                  </p:stCondLst>
                                  <p:childTnLst>
                                    <p:set>
                                      <p:cBhvr>
                                        <p:cTn id="70" dur="1" fill="hold">
                                          <p:stCondLst>
                                            <p:cond delay="0"/>
                                          </p:stCondLst>
                                        </p:cTn>
                                        <p:tgtEl>
                                          <p:spTgt spid="27"/>
                                        </p:tgtEl>
                                        <p:attrNameLst>
                                          <p:attrName>style.visibility</p:attrName>
                                        </p:attrNameLst>
                                      </p:cBhvr>
                                      <p:to>
                                        <p:strVal val="visible"/>
                                      </p:to>
                                    </p:set>
                                    <p:animEffect transition="in" filter="fade">
                                      <p:cBhvr>
                                        <p:cTn id="71" dur="1000"/>
                                        <p:tgtEl>
                                          <p:spTgt spid="27"/>
                                        </p:tgtEl>
                                      </p:cBhvr>
                                    </p:animEffect>
                                    <p:anim calcmode="lin" valueType="num">
                                      <p:cBhvr>
                                        <p:cTn id="72" dur="1000" fill="hold"/>
                                        <p:tgtEl>
                                          <p:spTgt spid="27"/>
                                        </p:tgtEl>
                                        <p:attrNameLst>
                                          <p:attrName>ppt_x</p:attrName>
                                        </p:attrNameLst>
                                      </p:cBhvr>
                                      <p:tavLst>
                                        <p:tav tm="0">
                                          <p:val>
                                            <p:strVal val="#ppt_x"/>
                                          </p:val>
                                        </p:tav>
                                        <p:tav tm="100000">
                                          <p:val>
                                            <p:strVal val="#ppt_x"/>
                                          </p:val>
                                        </p:tav>
                                      </p:tavLst>
                                    </p:anim>
                                    <p:anim calcmode="lin" valueType="num">
                                      <p:cBhvr>
                                        <p:cTn id="73" dur="1000" fill="hold"/>
                                        <p:tgtEl>
                                          <p:spTgt spid="27"/>
                                        </p:tgtEl>
                                        <p:attrNameLst>
                                          <p:attrName>ppt_y</p:attrName>
                                        </p:attrNameLst>
                                      </p:cBhvr>
                                      <p:tavLst>
                                        <p:tav tm="0">
                                          <p:val>
                                            <p:strVal val="#ppt_y+.1"/>
                                          </p:val>
                                        </p:tav>
                                        <p:tav tm="100000">
                                          <p:val>
                                            <p:strVal val="#ppt_y"/>
                                          </p:val>
                                        </p:tav>
                                      </p:tavLst>
                                    </p:anim>
                                  </p:childTnLst>
                                </p:cTn>
                              </p:par>
                            </p:childTnLst>
                          </p:cTn>
                        </p:par>
                      </p:childTnLst>
                    </p:cTn>
                  </p:par>
                  <p:par>
                    <p:cTn id="74" fill="hold">
                      <p:stCondLst>
                        <p:cond delay="indefinite"/>
                      </p:stCondLst>
                      <p:childTnLst>
                        <p:par>
                          <p:cTn id="75" fill="hold">
                            <p:stCondLst>
                              <p:cond delay="0"/>
                            </p:stCondLst>
                            <p:childTnLst>
                              <p:par>
                                <p:cTn id="76" presetID="8" presetClass="entr" presetSubtype="16" fill="hold" grpId="0" nodeType="clickEffect">
                                  <p:stCondLst>
                                    <p:cond delay="0"/>
                                  </p:stCondLst>
                                  <p:childTnLst>
                                    <p:set>
                                      <p:cBhvr>
                                        <p:cTn id="77" dur="1" fill="hold">
                                          <p:stCondLst>
                                            <p:cond delay="0"/>
                                          </p:stCondLst>
                                        </p:cTn>
                                        <p:tgtEl>
                                          <p:spTgt spid="35"/>
                                        </p:tgtEl>
                                        <p:attrNameLst>
                                          <p:attrName>style.visibility</p:attrName>
                                        </p:attrNameLst>
                                      </p:cBhvr>
                                      <p:to>
                                        <p:strVal val="visible"/>
                                      </p:to>
                                    </p:set>
                                    <p:animEffect transition="in" filter="diamond(in)">
                                      <p:cBhvr>
                                        <p:cTn id="78" dur="20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0" grpId="0"/>
      <p:bldP spid="21" grpId="0"/>
      <p:bldP spid="29" grpId="0"/>
      <p:bldP spid="30" grpId="0"/>
      <p:bldP spid="35" grpId="0" animBg="1"/>
      <p:bldP spid="2" grpId="0"/>
      <p:bldP spid="27"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Espace réservé du texte 2"/>
          <p:cNvSpPr>
            <a:spLocks noGrp="1"/>
          </p:cNvSpPr>
          <p:nvPr>
            <p:custDataLst>
              <p:tags r:id="rId1"/>
            </p:custDataLst>
          </p:nvPr>
        </p:nvSpPr>
        <p:spPr bwMode="auto">
          <a:xfrm>
            <a:off x="714348" y="1071546"/>
            <a:ext cx="8001056" cy="5572164"/>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lr>
                <a:schemeClr val="tx2"/>
              </a:buClr>
              <a:buSzPct val="90000"/>
              <a:buFont typeface="Wingdings" pitchFamily="2" charset="2"/>
              <a:buChar char="n"/>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tx2"/>
              </a:buClr>
              <a:buChar char="–"/>
              <a:defRPr sz="3200">
                <a:solidFill>
                  <a:schemeClr val="tx1"/>
                </a:solidFill>
                <a:latin typeface="+mn-lt"/>
              </a:defRPr>
            </a:lvl2pPr>
            <a:lvl3pPr marL="1143000" indent="-228600" algn="l" rtl="0" eaLnBrk="1" fontAlgn="base" hangingPunct="1">
              <a:spcBef>
                <a:spcPct val="20000"/>
              </a:spcBef>
              <a:spcAft>
                <a:spcPct val="0"/>
              </a:spcAft>
              <a:buClr>
                <a:schemeClr val="tx2"/>
              </a:buClr>
              <a:buSzPct val="75000"/>
              <a:buFont typeface="Wingdings" pitchFamily="2" charset="2"/>
              <a:buChar char="v"/>
              <a:defRPr sz="3200">
                <a:solidFill>
                  <a:schemeClr val="tx1"/>
                </a:solidFill>
                <a:latin typeface="+mn-lt"/>
              </a:defRPr>
            </a:lvl3pPr>
            <a:lvl4pPr marL="1600200" indent="-228600" algn="l" rtl="0" eaLnBrk="1" fontAlgn="base" hangingPunct="1">
              <a:spcBef>
                <a:spcPct val="20000"/>
              </a:spcBef>
              <a:spcAft>
                <a:spcPct val="0"/>
              </a:spcAft>
              <a:buClr>
                <a:schemeClr val="tx2"/>
              </a:buClr>
              <a:buChar char="–"/>
              <a:defRPr sz="3200">
                <a:solidFill>
                  <a:schemeClr val="tx1"/>
                </a:solidFill>
                <a:latin typeface="+mn-lt"/>
              </a:defRPr>
            </a:lvl4pPr>
            <a:lvl5pPr marL="2057400" indent="-228600" algn="l" rtl="0" eaLnBrk="1" fontAlgn="base" hangingPunct="1">
              <a:spcBef>
                <a:spcPct val="20000"/>
              </a:spcBef>
              <a:spcAft>
                <a:spcPct val="0"/>
              </a:spcAft>
              <a:buClr>
                <a:schemeClr val="tx2"/>
              </a:buClr>
              <a:buChar char="–"/>
              <a:defRPr sz="3200">
                <a:solidFill>
                  <a:schemeClr val="tx1"/>
                </a:solidFill>
                <a:latin typeface="+mn-lt"/>
              </a:defRPr>
            </a:lvl5pPr>
            <a:lvl6pPr marL="2514600" indent="-228600" algn="l" rtl="0" eaLnBrk="1" fontAlgn="base" hangingPunct="1">
              <a:spcBef>
                <a:spcPct val="20000"/>
              </a:spcBef>
              <a:spcAft>
                <a:spcPct val="0"/>
              </a:spcAft>
              <a:buClr>
                <a:schemeClr val="tx2"/>
              </a:buClr>
              <a:buChar char="–"/>
              <a:defRPr sz="3200">
                <a:solidFill>
                  <a:schemeClr val="tx1"/>
                </a:solidFill>
                <a:latin typeface="+mn-lt"/>
              </a:defRPr>
            </a:lvl6pPr>
            <a:lvl7pPr marL="2971800" indent="-228600" algn="l" rtl="0" eaLnBrk="1" fontAlgn="base" hangingPunct="1">
              <a:spcBef>
                <a:spcPct val="20000"/>
              </a:spcBef>
              <a:spcAft>
                <a:spcPct val="0"/>
              </a:spcAft>
              <a:buClr>
                <a:schemeClr val="tx2"/>
              </a:buClr>
              <a:buChar char="–"/>
              <a:defRPr sz="3200">
                <a:solidFill>
                  <a:schemeClr val="tx1"/>
                </a:solidFill>
                <a:latin typeface="+mn-lt"/>
              </a:defRPr>
            </a:lvl7pPr>
            <a:lvl8pPr marL="3429000" indent="-228600" algn="l" rtl="0" eaLnBrk="1" fontAlgn="base" hangingPunct="1">
              <a:spcBef>
                <a:spcPct val="20000"/>
              </a:spcBef>
              <a:spcAft>
                <a:spcPct val="0"/>
              </a:spcAft>
              <a:buClr>
                <a:schemeClr val="tx2"/>
              </a:buClr>
              <a:buChar char="–"/>
              <a:defRPr sz="3200">
                <a:solidFill>
                  <a:schemeClr val="tx1"/>
                </a:solidFill>
                <a:latin typeface="+mn-lt"/>
              </a:defRPr>
            </a:lvl8pPr>
            <a:lvl9pPr marL="3886200" indent="-228600" algn="l" rtl="0" eaLnBrk="1" fontAlgn="base" hangingPunct="1">
              <a:spcBef>
                <a:spcPct val="20000"/>
              </a:spcBef>
              <a:spcAft>
                <a:spcPct val="0"/>
              </a:spcAft>
              <a:buClr>
                <a:schemeClr val="tx2"/>
              </a:buClr>
              <a:buChar char="–"/>
              <a:defRPr sz="3200">
                <a:solidFill>
                  <a:schemeClr val="tx1"/>
                </a:solidFill>
                <a:latin typeface="+mn-lt"/>
              </a:defRPr>
            </a:lvl9pPr>
          </a:lstStyle>
          <a:p>
            <a:pPr>
              <a:buClr>
                <a:schemeClr val="bg2">
                  <a:lumMod val="40000"/>
                  <a:lumOff val="60000"/>
                </a:schemeClr>
              </a:buClr>
              <a:buNone/>
            </a:pPr>
            <a:endParaRPr lang="fr-FR" sz="2400" dirty="0">
              <a:effectLst>
                <a:outerShdw blurRad="38100" dist="38100" dir="2700000" algn="tl">
                  <a:srgbClr val="000000">
                    <a:alpha val="43137"/>
                  </a:srgbClr>
                </a:outerShdw>
              </a:effectLst>
              <a:latin typeface="Arial" pitchFamily="34" charset="0"/>
              <a:cs typeface="Arial" pitchFamily="34" charset="0"/>
            </a:endParaRPr>
          </a:p>
          <a:p>
            <a:pPr marL="0" indent="0">
              <a:lnSpc>
                <a:spcPct val="90000"/>
              </a:lnSpc>
              <a:spcBef>
                <a:spcPts val="3000"/>
              </a:spcBef>
              <a:buClr>
                <a:schemeClr val="bg2">
                  <a:lumMod val="40000"/>
                  <a:lumOff val="60000"/>
                </a:schemeClr>
              </a:buClr>
              <a:buNone/>
            </a:pPr>
            <a:r>
              <a:rPr lang="en-CA" sz="2400" dirty="0">
                <a:effectLst>
                  <a:outerShdw blurRad="38100" dist="38100" dir="2700000" algn="tl">
                    <a:srgbClr val="000000">
                      <a:alpha val="43137"/>
                    </a:srgbClr>
                  </a:outerShdw>
                </a:effectLst>
                <a:latin typeface="Arial" pitchFamily="34" charset="0"/>
                <a:cs typeface="Arial" pitchFamily="34" charset="0"/>
              </a:rPr>
              <a:t>    C</a:t>
            </a:r>
            <a:r>
              <a:rPr lang="fr-FR" sz="2400" dirty="0">
                <a:effectLst>
                  <a:outerShdw blurRad="38100" dist="38100" dir="2700000" algn="tl">
                    <a:srgbClr val="000000">
                      <a:alpha val="43137"/>
                    </a:srgbClr>
                  </a:outerShdw>
                </a:effectLst>
                <a:latin typeface="Arial" pitchFamily="34" charset="0"/>
                <a:cs typeface="Arial" pitchFamily="34" charset="0"/>
              </a:rPr>
              <a:t>es trois mesures sont égales dans les distributions symétriques et unimodales (Fox, p.87)</a:t>
            </a:r>
          </a:p>
        </p:txBody>
      </p:sp>
      <p:sp>
        <p:nvSpPr>
          <p:cNvPr id="13" name="Espace réservé de la date 12"/>
          <p:cNvSpPr>
            <a:spLocks noGrp="1"/>
          </p:cNvSpPr>
          <p:nvPr>
            <p:ph type="dt" sz="half" idx="10"/>
            <p:custDataLst>
              <p:tags r:id="rId2"/>
            </p:custDataLst>
          </p:nvPr>
        </p:nvSpPr>
        <p:spPr/>
        <p:txBody>
          <a:bodyPr/>
          <a:lstStyle/>
          <a:p>
            <a:fld id="{646A5B4A-1B56-46F5-8415-0B05D0CA3D68}" type="datetime10">
              <a:rPr lang="fr-FR" smtClean="0"/>
              <a:t>06:39</a:t>
            </a:fld>
            <a:endParaRPr lang="fr-FR" dirty="0"/>
          </a:p>
        </p:txBody>
      </p:sp>
      <p:sp>
        <p:nvSpPr>
          <p:cNvPr id="1287170" name="Rectangle 2"/>
          <p:cNvSpPr>
            <a:spLocks noGrp="1" noChangeArrowheads="1"/>
          </p:cNvSpPr>
          <p:nvPr>
            <p:ph type="ctrTitle"/>
            <p:custDataLst>
              <p:tags r:id="rId3"/>
            </p:custDataLst>
          </p:nvPr>
        </p:nvSpPr>
        <p:spPr>
          <a:xfrm>
            <a:off x="0" y="721090"/>
            <a:ext cx="9144000" cy="428628"/>
          </a:xfrm>
          <a:noFill/>
          <a:ln/>
          <a:effectLst>
            <a:outerShdw dist="50800" sx="99000" sy="99000" algn="ctr" rotWithShape="0">
              <a:srgbClr val="000000"/>
            </a:outerShdw>
          </a:effectLst>
          <a:scene3d>
            <a:camera prst="orthographicFront"/>
            <a:lightRig rig="freezing" dir="t">
              <a:rot lat="0" lon="0" rev="5640000"/>
            </a:lightRig>
          </a:scene3d>
          <a:sp3d/>
        </p:spPr>
        <p:txBody>
          <a:bodyPr>
            <a:noAutofit/>
            <a:scene3d>
              <a:camera prst="orthographicFront"/>
              <a:lightRig rig="freezing" dir="t">
                <a:rot lat="0" lon="0" rev="5640000"/>
              </a:lightRig>
            </a:scene3d>
            <a:flatTx/>
          </a:bodyPr>
          <a:lstStyle/>
          <a:p>
            <a:pPr algn="ctr"/>
            <a:r>
              <a:rPr lang="fr-CA" sz="3600" b="0" spc="-150" dirty="0">
                <a:effectLst>
                  <a:outerShdw blurRad="673100" dist="25400" dir="5400000" algn="tl" rotWithShape="0">
                    <a:srgbClr val="000000">
                      <a:alpha val="43000"/>
                    </a:srgbClr>
                  </a:outerShdw>
                </a:effectLst>
              </a:rPr>
              <a:t>Mode, médiane et moyenne</a:t>
            </a:r>
          </a:p>
        </p:txBody>
      </p:sp>
      <p:sp>
        <p:nvSpPr>
          <p:cNvPr id="9" name="Rectangle 8"/>
          <p:cNvSpPr/>
          <p:nvPr>
            <p:custDataLst>
              <p:tags r:id="rId4"/>
            </p:custDataLst>
          </p:nvPr>
        </p:nvSpPr>
        <p:spPr>
          <a:xfrm>
            <a:off x="0" y="1234061"/>
            <a:ext cx="9144000" cy="553998"/>
          </a:xfrm>
          <a:prstGeom prst="rect">
            <a:avLst/>
          </a:prstGeom>
        </p:spPr>
        <p:txBody>
          <a:bodyPr wrap="square">
            <a:spAutoFit/>
          </a:bodyPr>
          <a:lstStyle/>
          <a:p>
            <a:pPr algn="ctr">
              <a:spcBef>
                <a:spcPts val="2400"/>
              </a:spcBef>
              <a:buClr>
                <a:schemeClr val="bg2">
                  <a:lumMod val="40000"/>
                  <a:lumOff val="60000"/>
                </a:schemeClr>
              </a:buClr>
              <a:buNone/>
            </a:pPr>
            <a:r>
              <a:rPr lang="fr-CA" sz="3000" dirty="0">
                <a:solidFill>
                  <a:schemeClr val="accent3">
                    <a:lumMod val="60000"/>
                    <a:lumOff val="40000"/>
                  </a:schemeClr>
                </a:solidFill>
                <a:effectLst>
                  <a:outerShdw blurRad="38100" dist="38100" dir="2700000" algn="tl">
                    <a:srgbClr val="000000">
                      <a:alpha val="43137"/>
                    </a:srgbClr>
                  </a:outerShdw>
                </a:effectLst>
                <a:latin typeface="+mj-lt"/>
                <a:cs typeface="Arial" pitchFamily="34" charset="0"/>
              </a:rPr>
              <a:t>Distribution symétrique </a:t>
            </a:r>
          </a:p>
        </p:txBody>
      </p:sp>
      <p:pic>
        <p:nvPicPr>
          <p:cNvPr id="1026" name="Picture 2" descr="C:\Documents and Settings\El Hadj TOURE\Bureau\Numériser.jpg"/>
          <p:cNvPicPr>
            <a:picLocks noChangeAspect="1" noChangeArrowheads="1"/>
          </p:cNvPicPr>
          <p:nvPr>
            <p:custDataLst>
              <p:tags r:id="rId5"/>
            </p:custDataLst>
          </p:nvPr>
        </p:nvPicPr>
        <p:blipFill>
          <a:blip r:embed="rId14"/>
          <a:srcRect/>
          <a:stretch>
            <a:fillRect/>
          </a:stretch>
        </p:blipFill>
        <p:spPr bwMode="auto">
          <a:xfrm>
            <a:off x="1214414" y="2571744"/>
            <a:ext cx="6858048" cy="4286256"/>
          </a:xfrm>
          <a:prstGeom prst="rect">
            <a:avLst/>
          </a:prstGeom>
          <a:ln>
            <a:noFill/>
          </a:ln>
          <a:effectLst>
            <a:outerShdw blurRad="292100" dist="139700" dir="2700000" algn="tl" rotWithShape="0">
              <a:srgbClr val="333333">
                <a:alpha val="65000"/>
              </a:srgbClr>
            </a:outerShdw>
          </a:effectLst>
        </p:spPr>
      </p:pic>
      <p:sp>
        <p:nvSpPr>
          <p:cNvPr id="15" name="ZoneTexte 14"/>
          <p:cNvSpPr txBox="1"/>
          <p:nvPr>
            <p:custDataLst>
              <p:tags r:id="rId6"/>
            </p:custDataLst>
          </p:nvPr>
        </p:nvSpPr>
        <p:spPr>
          <a:xfrm>
            <a:off x="1857356" y="3214686"/>
            <a:ext cx="1928826" cy="369332"/>
          </a:xfrm>
          <a:prstGeom prst="rect">
            <a:avLst/>
          </a:prstGeom>
          <a:noFill/>
        </p:spPr>
        <p:txBody>
          <a:bodyPr wrap="square" rtlCol="0">
            <a:spAutoFit/>
          </a:bodyPr>
          <a:lstStyle/>
          <a:p>
            <a:r>
              <a:rPr lang="en-CA" sz="1800" b="1" dirty="0">
                <a:solidFill>
                  <a:schemeClr val="bg2"/>
                </a:solidFill>
              </a:rPr>
              <a:t>Scores faibles</a:t>
            </a:r>
            <a:endParaRPr lang="fr-FR" sz="1800" b="1" dirty="0">
              <a:solidFill>
                <a:schemeClr val="bg2"/>
              </a:solidFill>
            </a:endParaRPr>
          </a:p>
        </p:txBody>
      </p:sp>
      <p:sp>
        <p:nvSpPr>
          <p:cNvPr id="16" name="ZoneTexte 15"/>
          <p:cNvSpPr txBox="1"/>
          <p:nvPr>
            <p:custDataLst>
              <p:tags r:id="rId7"/>
            </p:custDataLst>
          </p:nvPr>
        </p:nvSpPr>
        <p:spPr>
          <a:xfrm>
            <a:off x="6084168" y="3143248"/>
            <a:ext cx="1845418" cy="369332"/>
          </a:xfrm>
          <a:prstGeom prst="rect">
            <a:avLst/>
          </a:prstGeom>
          <a:noFill/>
        </p:spPr>
        <p:txBody>
          <a:bodyPr wrap="square" rtlCol="0">
            <a:spAutoFit/>
          </a:bodyPr>
          <a:lstStyle/>
          <a:p>
            <a:r>
              <a:rPr lang="en-CA" sz="1800" b="1" dirty="0">
                <a:solidFill>
                  <a:schemeClr val="bg2"/>
                </a:solidFill>
              </a:rPr>
              <a:t>Scores </a:t>
            </a:r>
            <a:r>
              <a:rPr lang="en-CA" sz="1800" b="1" dirty="0" err="1">
                <a:solidFill>
                  <a:schemeClr val="bg2"/>
                </a:solidFill>
              </a:rPr>
              <a:t>élevés</a:t>
            </a:r>
            <a:endParaRPr lang="fr-FR" sz="1800" b="1" dirty="0">
              <a:solidFill>
                <a:schemeClr val="bg2"/>
              </a:solidFill>
            </a:endParaRPr>
          </a:p>
        </p:txBody>
      </p:sp>
      <p:sp>
        <p:nvSpPr>
          <p:cNvPr id="3" name="Forme libre 2"/>
          <p:cNvSpPr/>
          <p:nvPr>
            <p:custDataLst>
              <p:tags r:id="rId8"/>
            </p:custDataLst>
          </p:nvPr>
        </p:nvSpPr>
        <p:spPr>
          <a:xfrm>
            <a:off x="1897039" y="3348806"/>
            <a:ext cx="6097409" cy="2738095"/>
          </a:xfrm>
          <a:custGeom>
            <a:avLst/>
            <a:gdLst>
              <a:gd name="connsiteX0" fmla="*/ 0 w 6097409"/>
              <a:gd name="connsiteY0" fmla="*/ 2738095 h 2738095"/>
              <a:gd name="connsiteX1" fmla="*/ 832513 w 6097409"/>
              <a:gd name="connsiteY1" fmla="*/ 2437845 h 2738095"/>
              <a:gd name="connsiteX2" fmla="*/ 1801504 w 6097409"/>
              <a:gd name="connsiteY2" fmla="*/ 1769104 h 2738095"/>
              <a:gd name="connsiteX3" fmla="*/ 2361062 w 6097409"/>
              <a:gd name="connsiteY3" fmla="*/ 882000 h 2738095"/>
              <a:gd name="connsiteX4" fmla="*/ 2729552 w 6097409"/>
              <a:gd name="connsiteY4" fmla="*/ 281498 h 2738095"/>
              <a:gd name="connsiteX5" fmla="*/ 2920621 w 6097409"/>
              <a:gd name="connsiteY5" fmla="*/ 49487 h 2738095"/>
              <a:gd name="connsiteX6" fmla="*/ 3098042 w 6097409"/>
              <a:gd name="connsiteY6" fmla="*/ 49487 h 2738095"/>
              <a:gd name="connsiteX7" fmla="*/ 3507474 w 6097409"/>
              <a:gd name="connsiteY7" fmla="*/ 581749 h 2738095"/>
              <a:gd name="connsiteX8" fmla="*/ 4094328 w 6097409"/>
              <a:gd name="connsiteY8" fmla="*/ 1564388 h 2738095"/>
              <a:gd name="connsiteX9" fmla="*/ 4913194 w 6097409"/>
              <a:gd name="connsiteY9" fmla="*/ 2205833 h 2738095"/>
              <a:gd name="connsiteX10" fmla="*/ 5622877 w 6097409"/>
              <a:gd name="connsiteY10" fmla="*/ 2587970 h 2738095"/>
              <a:gd name="connsiteX11" fmla="*/ 6059606 w 6097409"/>
              <a:gd name="connsiteY11" fmla="*/ 2697152 h 2738095"/>
              <a:gd name="connsiteX12" fmla="*/ 6045958 w 6097409"/>
              <a:gd name="connsiteY12" fmla="*/ 2683504 h 2738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097409" h="2738095">
                <a:moveTo>
                  <a:pt x="0" y="2738095"/>
                </a:moveTo>
                <a:cubicBezTo>
                  <a:pt x="266131" y="2668719"/>
                  <a:pt x="532262" y="2599343"/>
                  <a:pt x="832513" y="2437845"/>
                </a:cubicBezTo>
                <a:cubicBezTo>
                  <a:pt x="1132764" y="2276346"/>
                  <a:pt x="1546746" y="2028411"/>
                  <a:pt x="1801504" y="1769104"/>
                </a:cubicBezTo>
                <a:cubicBezTo>
                  <a:pt x="2056262" y="1509796"/>
                  <a:pt x="2206387" y="1129934"/>
                  <a:pt x="2361062" y="882000"/>
                </a:cubicBezTo>
                <a:cubicBezTo>
                  <a:pt x="2515737" y="634066"/>
                  <a:pt x="2636292" y="420250"/>
                  <a:pt x="2729552" y="281498"/>
                </a:cubicBezTo>
                <a:cubicBezTo>
                  <a:pt x="2822812" y="142746"/>
                  <a:pt x="2859206" y="88155"/>
                  <a:pt x="2920621" y="49487"/>
                </a:cubicBezTo>
                <a:cubicBezTo>
                  <a:pt x="2982036" y="10819"/>
                  <a:pt x="3000233" y="-39223"/>
                  <a:pt x="3098042" y="49487"/>
                </a:cubicBezTo>
                <a:cubicBezTo>
                  <a:pt x="3195851" y="138197"/>
                  <a:pt x="3341426" y="329266"/>
                  <a:pt x="3507474" y="581749"/>
                </a:cubicBezTo>
                <a:cubicBezTo>
                  <a:pt x="3673522" y="834232"/>
                  <a:pt x="3860041" y="1293707"/>
                  <a:pt x="4094328" y="1564388"/>
                </a:cubicBezTo>
                <a:cubicBezTo>
                  <a:pt x="4328615" y="1835069"/>
                  <a:pt x="4658436" y="2035236"/>
                  <a:pt x="4913194" y="2205833"/>
                </a:cubicBezTo>
                <a:cubicBezTo>
                  <a:pt x="5167952" y="2376430"/>
                  <a:pt x="5431808" y="2506084"/>
                  <a:pt x="5622877" y="2587970"/>
                </a:cubicBezTo>
                <a:cubicBezTo>
                  <a:pt x="5813946" y="2669856"/>
                  <a:pt x="5989093" y="2681230"/>
                  <a:pt x="6059606" y="2697152"/>
                </a:cubicBezTo>
                <a:cubicBezTo>
                  <a:pt x="6130120" y="2713074"/>
                  <a:pt x="6088039" y="2698289"/>
                  <a:pt x="6045958" y="2683504"/>
                </a:cubicBezTo>
              </a:path>
            </a:pathLst>
          </a:custGeom>
        </p:spPr>
        <p:style>
          <a:lnRef idx="3">
            <a:schemeClr val="accent3"/>
          </a:lnRef>
          <a:fillRef idx="0">
            <a:schemeClr val="accent3"/>
          </a:fillRef>
          <a:effectRef idx="2">
            <a:schemeClr val="accent3"/>
          </a:effectRef>
          <a:fontRef idx="minor">
            <a:schemeClr val="tx1"/>
          </a:fontRef>
        </p:style>
        <p:txBody>
          <a:bodyPr rtlCol="0" anchor="ctr"/>
          <a:lstStyle/>
          <a:p>
            <a:pPr algn="ctr"/>
            <a:endParaRPr lang="fr-CA"/>
          </a:p>
        </p:txBody>
      </p:sp>
      <p:cxnSp>
        <p:nvCxnSpPr>
          <p:cNvPr id="14" name="Connecteur droit avec flèche 13"/>
          <p:cNvCxnSpPr/>
          <p:nvPr/>
        </p:nvCxnSpPr>
        <p:spPr>
          <a:xfrm>
            <a:off x="775195" y="1988840"/>
            <a:ext cx="329830" cy="0"/>
          </a:xfrm>
          <a:prstGeom prst="straightConnector1">
            <a:avLst/>
          </a:prstGeom>
          <a:ln>
            <a:tailEnd type="arrow"/>
          </a:ln>
        </p:spPr>
        <p:style>
          <a:lnRef idx="3">
            <a:schemeClr val="accent3"/>
          </a:lnRef>
          <a:fillRef idx="0">
            <a:schemeClr val="accent3"/>
          </a:fillRef>
          <a:effectRef idx="2">
            <a:schemeClr val="accent3"/>
          </a:effectRef>
          <a:fontRef idx="minor">
            <a:schemeClr val="tx1"/>
          </a:fontRef>
        </p:style>
      </p:cxnSp>
      <p:cxnSp>
        <p:nvCxnSpPr>
          <p:cNvPr id="17" name="Connecteur droit 16"/>
          <p:cNvCxnSpPr/>
          <p:nvPr>
            <p:custDataLst>
              <p:tags r:id="rId9"/>
            </p:custDataLst>
          </p:nvPr>
        </p:nvCxnSpPr>
        <p:spPr>
          <a:xfrm>
            <a:off x="0" y="1234061"/>
            <a:ext cx="9144000" cy="1588"/>
          </a:xfrm>
          <a:prstGeom prst="line">
            <a:avLst/>
          </a:prstGeom>
          <a:ln w="76200"/>
        </p:spPr>
        <p:style>
          <a:lnRef idx="3">
            <a:schemeClr val="accent3"/>
          </a:lnRef>
          <a:fillRef idx="0">
            <a:schemeClr val="accent3"/>
          </a:fillRef>
          <a:effectRef idx="2">
            <a:schemeClr val="accent3"/>
          </a:effectRef>
          <a:fontRef idx="minor">
            <a:schemeClr val="tx1"/>
          </a:fontRef>
        </p:style>
      </p:cxnSp>
      <p:cxnSp>
        <p:nvCxnSpPr>
          <p:cNvPr id="18" name="Connecteur droit 17"/>
          <p:cNvCxnSpPr/>
          <p:nvPr>
            <p:custDataLst>
              <p:tags r:id="rId10"/>
            </p:custDataLst>
          </p:nvPr>
        </p:nvCxnSpPr>
        <p:spPr>
          <a:xfrm>
            <a:off x="0" y="1293330"/>
            <a:ext cx="9144000" cy="0"/>
          </a:xfrm>
          <a:prstGeom prst="line">
            <a:avLst/>
          </a:prstGeom>
          <a:ln>
            <a:solidFill>
              <a:schemeClr val="tx2">
                <a:lumMod val="75000"/>
              </a:schemeClr>
            </a:solidFill>
          </a:ln>
        </p:spPr>
        <p:style>
          <a:lnRef idx="1">
            <a:schemeClr val="accent3"/>
          </a:lnRef>
          <a:fillRef idx="0">
            <a:schemeClr val="accent3"/>
          </a:fillRef>
          <a:effectRef idx="0">
            <a:schemeClr val="accent3"/>
          </a:effectRef>
          <a:fontRef idx="minor">
            <a:schemeClr val="tx1"/>
          </a:fontRef>
        </p:style>
      </p:cxnSp>
      <p:sp>
        <p:nvSpPr>
          <p:cNvPr id="19" name="ZoneTexte 18"/>
          <p:cNvSpPr txBox="1"/>
          <p:nvPr>
            <p:custDataLst>
              <p:tags r:id="rId11"/>
            </p:custDataLst>
          </p:nvPr>
        </p:nvSpPr>
        <p:spPr>
          <a:xfrm>
            <a:off x="3131840" y="2773742"/>
            <a:ext cx="3871298" cy="430887"/>
          </a:xfrm>
          <a:prstGeom prst="rect">
            <a:avLst/>
          </a:prstGeom>
          <a:noFill/>
        </p:spPr>
        <p:txBody>
          <a:bodyPr wrap="square" rtlCol="0">
            <a:spAutoFit/>
          </a:bodyPr>
          <a:lstStyle/>
          <a:p>
            <a:r>
              <a:rPr lang="en-CA" sz="2200" dirty="0">
                <a:solidFill>
                  <a:srgbClr val="FF0000"/>
                </a:solidFill>
              </a:rPr>
              <a:t>Mode = médiane = moyenne</a:t>
            </a:r>
            <a:endParaRPr lang="fr-FR" sz="2200" dirty="0">
              <a:solidFill>
                <a:srgbClr val="FF0000"/>
              </a:solidFill>
            </a:endParaRPr>
          </a:p>
        </p:txBody>
      </p:sp>
    </p:spTree>
    <p:extLst>
      <p:ext uri="{BB962C8B-B14F-4D97-AF65-F5344CB8AC3E}">
        <p14:creationId xmlns:p14="http://schemas.microsoft.com/office/powerpoint/2010/main" val="2515567374"/>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1000"/>
                                        <p:tgtEl>
                                          <p:spTgt spid="15"/>
                                        </p:tgtEl>
                                      </p:cBhvr>
                                    </p:animEffect>
                                    <p:anim calcmode="lin" valueType="num">
                                      <p:cBhvr>
                                        <p:cTn id="8" dur="1000" fill="hold"/>
                                        <p:tgtEl>
                                          <p:spTgt spid="15"/>
                                        </p:tgtEl>
                                        <p:attrNameLst>
                                          <p:attrName>ppt_x</p:attrName>
                                        </p:attrNameLst>
                                      </p:cBhvr>
                                      <p:tavLst>
                                        <p:tav tm="0">
                                          <p:val>
                                            <p:strVal val="#ppt_x"/>
                                          </p:val>
                                        </p:tav>
                                        <p:tav tm="100000">
                                          <p:val>
                                            <p:strVal val="#ppt_x"/>
                                          </p:val>
                                        </p:tav>
                                      </p:tavLst>
                                    </p:anim>
                                    <p:anim calcmode="lin" valueType="num">
                                      <p:cBhvr>
                                        <p:cTn id="9" dur="1000" fill="hold"/>
                                        <p:tgtEl>
                                          <p:spTgt spid="15"/>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fade">
                                      <p:cBhvr>
                                        <p:cTn id="12" dur="1000"/>
                                        <p:tgtEl>
                                          <p:spTgt spid="16"/>
                                        </p:tgtEl>
                                      </p:cBhvr>
                                    </p:animEffect>
                                    <p:anim calcmode="lin" valueType="num">
                                      <p:cBhvr>
                                        <p:cTn id="13" dur="1000" fill="hold"/>
                                        <p:tgtEl>
                                          <p:spTgt spid="16"/>
                                        </p:tgtEl>
                                        <p:attrNameLst>
                                          <p:attrName>ppt_x</p:attrName>
                                        </p:attrNameLst>
                                      </p:cBhvr>
                                      <p:tavLst>
                                        <p:tav tm="0">
                                          <p:val>
                                            <p:strVal val="#ppt_x"/>
                                          </p:val>
                                        </p:tav>
                                        <p:tav tm="100000">
                                          <p:val>
                                            <p:strVal val="#ppt_x"/>
                                          </p:val>
                                        </p:tav>
                                      </p:tavLst>
                                    </p:anim>
                                    <p:anim calcmode="lin" valueType="num">
                                      <p:cBhvr>
                                        <p:cTn id="14"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1" presetClass="entr" presetSubtype="1"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wheel(1)">
                                      <p:cBhvr>
                                        <p:cTn id="19" dur="2000"/>
                                        <p:tgtEl>
                                          <p:spTgt spid="3"/>
                                        </p:tgtEl>
                                      </p:cBhvr>
                                    </p:animEffect>
                                  </p:childTnLst>
                                </p:cTn>
                              </p:par>
                            </p:childTnLst>
                          </p:cTn>
                        </p:par>
                      </p:childTnLst>
                    </p:cTn>
                  </p:par>
                  <p:par>
                    <p:cTn id="20" fill="hold">
                      <p:stCondLst>
                        <p:cond delay="indefinite"/>
                      </p:stCondLst>
                      <p:childTnLst>
                        <p:par>
                          <p:cTn id="21" fill="hold">
                            <p:stCondLst>
                              <p:cond delay="0"/>
                            </p:stCondLst>
                            <p:childTnLst>
                              <p:par>
                                <p:cTn id="22" presetID="26" presetClass="entr" presetSubtype="0" fill="hold" grpId="0" nodeType="clickEffect">
                                  <p:stCondLst>
                                    <p:cond delay="0"/>
                                  </p:stCondLst>
                                  <p:childTnLst>
                                    <p:set>
                                      <p:cBhvr>
                                        <p:cTn id="23" dur="1" fill="hold">
                                          <p:stCondLst>
                                            <p:cond delay="0"/>
                                          </p:stCondLst>
                                        </p:cTn>
                                        <p:tgtEl>
                                          <p:spTgt spid="19"/>
                                        </p:tgtEl>
                                        <p:attrNameLst>
                                          <p:attrName>style.visibility</p:attrName>
                                        </p:attrNameLst>
                                      </p:cBhvr>
                                      <p:to>
                                        <p:strVal val="visible"/>
                                      </p:to>
                                    </p:set>
                                    <p:animEffect transition="in" filter="wipe(down)">
                                      <p:cBhvr>
                                        <p:cTn id="24" dur="580">
                                          <p:stCondLst>
                                            <p:cond delay="0"/>
                                          </p:stCondLst>
                                        </p:cTn>
                                        <p:tgtEl>
                                          <p:spTgt spid="19"/>
                                        </p:tgtEl>
                                      </p:cBhvr>
                                    </p:animEffect>
                                    <p:anim calcmode="lin" valueType="num">
                                      <p:cBhvr>
                                        <p:cTn id="25" dur="1822" tmFilter="0,0; 0.14,0.36; 0.43,0.73; 0.71,0.91; 1.0,1.0">
                                          <p:stCondLst>
                                            <p:cond delay="0"/>
                                          </p:stCondLst>
                                        </p:cTn>
                                        <p:tgtEl>
                                          <p:spTgt spid="19"/>
                                        </p:tgtEl>
                                        <p:attrNameLst>
                                          <p:attrName>ppt_x</p:attrName>
                                        </p:attrNameLst>
                                      </p:cBhvr>
                                      <p:tavLst>
                                        <p:tav tm="0">
                                          <p:val>
                                            <p:strVal val="#ppt_x-0.25"/>
                                          </p:val>
                                        </p:tav>
                                        <p:tav tm="100000">
                                          <p:val>
                                            <p:strVal val="#ppt_x"/>
                                          </p:val>
                                        </p:tav>
                                      </p:tavLst>
                                    </p:anim>
                                    <p:anim calcmode="lin" valueType="num">
                                      <p:cBhvr>
                                        <p:cTn id="26" dur="664" tmFilter="0.0,0.0; 0.25,0.07; 0.50,0.2; 0.75,0.467; 1.0,1.0">
                                          <p:stCondLst>
                                            <p:cond delay="0"/>
                                          </p:stCondLst>
                                        </p:cTn>
                                        <p:tgtEl>
                                          <p:spTgt spid="19"/>
                                        </p:tgtEl>
                                        <p:attrNameLst>
                                          <p:attrName>ppt_y</p:attrName>
                                        </p:attrNameLst>
                                      </p:cBhvr>
                                      <p:tavLst>
                                        <p:tav tm="0" fmla="#ppt_y-sin(pi*$)/3">
                                          <p:val>
                                            <p:fltVal val="0.5"/>
                                          </p:val>
                                        </p:tav>
                                        <p:tav tm="100000">
                                          <p:val>
                                            <p:fltVal val="1"/>
                                          </p:val>
                                        </p:tav>
                                      </p:tavLst>
                                    </p:anim>
                                    <p:anim calcmode="lin" valueType="num">
                                      <p:cBhvr>
                                        <p:cTn id="27" dur="664" tmFilter="0, 0; 0.125,0.2665; 0.25,0.4; 0.375,0.465; 0.5,0.5;  0.625,0.535; 0.75,0.6; 0.875,0.7335; 1,1">
                                          <p:stCondLst>
                                            <p:cond delay="664"/>
                                          </p:stCondLst>
                                        </p:cTn>
                                        <p:tgtEl>
                                          <p:spTgt spid="19"/>
                                        </p:tgtEl>
                                        <p:attrNameLst>
                                          <p:attrName>ppt_y</p:attrName>
                                        </p:attrNameLst>
                                      </p:cBhvr>
                                      <p:tavLst>
                                        <p:tav tm="0" fmla="#ppt_y-sin(pi*$)/9">
                                          <p:val>
                                            <p:fltVal val="0"/>
                                          </p:val>
                                        </p:tav>
                                        <p:tav tm="100000">
                                          <p:val>
                                            <p:fltVal val="1"/>
                                          </p:val>
                                        </p:tav>
                                      </p:tavLst>
                                    </p:anim>
                                    <p:anim calcmode="lin" valueType="num">
                                      <p:cBhvr>
                                        <p:cTn id="28" dur="332" tmFilter="0, 0; 0.125,0.2665; 0.25,0.4; 0.375,0.465; 0.5,0.5;  0.625,0.535; 0.75,0.6; 0.875,0.7335; 1,1">
                                          <p:stCondLst>
                                            <p:cond delay="1324"/>
                                          </p:stCondLst>
                                        </p:cTn>
                                        <p:tgtEl>
                                          <p:spTgt spid="19"/>
                                        </p:tgtEl>
                                        <p:attrNameLst>
                                          <p:attrName>ppt_y</p:attrName>
                                        </p:attrNameLst>
                                      </p:cBhvr>
                                      <p:tavLst>
                                        <p:tav tm="0" fmla="#ppt_y-sin(pi*$)/27">
                                          <p:val>
                                            <p:fltVal val="0"/>
                                          </p:val>
                                        </p:tav>
                                        <p:tav tm="100000">
                                          <p:val>
                                            <p:fltVal val="1"/>
                                          </p:val>
                                        </p:tav>
                                      </p:tavLst>
                                    </p:anim>
                                    <p:anim calcmode="lin" valueType="num">
                                      <p:cBhvr>
                                        <p:cTn id="29" dur="164" tmFilter="0, 0; 0.125,0.2665; 0.25,0.4; 0.375,0.465; 0.5,0.5;  0.625,0.535; 0.75,0.6; 0.875,0.7335; 1,1">
                                          <p:stCondLst>
                                            <p:cond delay="1656"/>
                                          </p:stCondLst>
                                        </p:cTn>
                                        <p:tgtEl>
                                          <p:spTgt spid="19"/>
                                        </p:tgtEl>
                                        <p:attrNameLst>
                                          <p:attrName>ppt_y</p:attrName>
                                        </p:attrNameLst>
                                      </p:cBhvr>
                                      <p:tavLst>
                                        <p:tav tm="0" fmla="#ppt_y-sin(pi*$)/81">
                                          <p:val>
                                            <p:fltVal val="0"/>
                                          </p:val>
                                        </p:tav>
                                        <p:tav tm="100000">
                                          <p:val>
                                            <p:fltVal val="1"/>
                                          </p:val>
                                        </p:tav>
                                      </p:tavLst>
                                    </p:anim>
                                    <p:animScale>
                                      <p:cBhvr>
                                        <p:cTn id="30" dur="26">
                                          <p:stCondLst>
                                            <p:cond delay="650"/>
                                          </p:stCondLst>
                                        </p:cTn>
                                        <p:tgtEl>
                                          <p:spTgt spid="19"/>
                                        </p:tgtEl>
                                      </p:cBhvr>
                                      <p:to x="100000" y="60000"/>
                                    </p:animScale>
                                    <p:animScale>
                                      <p:cBhvr>
                                        <p:cTn id="31" dur="166" decel="50000">
                                          <p:stCondLst>
                                            <p:cond delay="676"/>
                                          </p:stCondLst>
                                        </p:cTn>
                                        <p:tgtEl>
                                          <p:spTgt spid="19"/>
                                        </p:tgtEl>
                                      </p:cBhvr>
                                      <p:to x="100000" y="100000"/>
                                    </p:animScale>
                                    <p:animScale>
                                      <p:cBhvr>
                                        <p:cTn id="32" dur="26">
                                          <p:stCondLst>
                                            <p:cond delay="1312"/>
                                          </p:stCondLst>
                                        </p:cTn>
                                        <p:tgtEl>
                                          <p:spTgt spid="19"/>
                                        </p:tgtEl>
                                      </p:cBhvr>
                                      <p:to x="100000" y="80000"/>
                                    </p:animScale>
                                    <p:animScale>
                                      <p:cBhvr>
                                        <p:cTn id="33" dur="166" decel="50000">
                                          <p:stCondLst>
                                            <p:cond delay="1338"/>
                                          </p:stCondLst>
                                        </p:cTn>
                                        <p:tgtEl>
                                          <p:spTgt spid="19"/>
                                        </p:tgtEl>
                                      </p:cBhvr>
                                      <p:to x="100000" y="100000"/>
                                    </p:animScale>
                                    <p:animScale>
                                      <p:cBhvr>
                                        <p:cTn id="34" dur="26">
                                          <p:stCondLst>
                                            <p:cond delay="1642"/>
                                          </p:stCondLst>
                                        </p:cTn>
                                        <p:tgtEl>
                                          <p:spTgt spid="19"/>
                                        </p:tgtEl>
                                      </p:cBhvr>
                                      <p:to x="100000" y="90000"/>
                                    </p:animScale>
                                    <p:animScale>
                                      <p:cBhvr>
                                        <p:cTn id="35" dur="166" decel="50000">
                                          <p:stCondLst>
                                            <p:cond delay="1668"/>
                                          </p:stCondLst>
                                        </p:cTn>
                                        <p:tgtEl>
                                          <p:spTgt spid="19"/>
                                        </p:tgtEl>
                                      </p:cBhvr>
                                      <p:to x="100000" y="100000"/>
                                    </p:animScale>
                                    <p:animScale>
                                      <p:cBhvr>
                                        <p:cTn id="36" dur="26">
                                          <p:stCondLst>
                                            <p:cond delay="1808"/>
                                          </p:stCondLst>
                                        </p:cTn>
                                        <p:tgtEl>
                                          <p:spTgt spid="19"/>
                                        </p:tgtEl>
                                      </p:cBhvr>
                                      <p:to x="100000" y="95000"/>
                                    </p:animScale>
                                    <p:animScale>
                                      <p:cBhvr>
                                        <p:cTn id="37" dur="166" decel="50000">
                                          <p:stCondLst>
                                            <p:cond delay="1834"/>
                                          </p:stCondLst>
                                        </p:cTn>
                                        <p:tgtEl>
                                          <p:spTgt spid="19"/>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p:bldP spid="3" grpId="0" animBg="1"/>
      <p:bldP spid="19"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Espace réservé du texte 2"/>
          <p:cNvSpPr>
            <a:spLocks noGrp="1"/>
          </p:cNvSpPr>
          <p:nvPr>
            <p:custDataLst>
              <p:tags r:id="rId1"/>
            </p:custDataLst>
          </p:nvPr>
        </p:nvSpPr>
        <p:spPr bwMode="auto">
          <a:xfrm>
            <a:off x="714348" y="1071546"/>
            <a:ext cx="8001056" cy="5572164"/>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lr>
                <a:schemeClr val="tx2"/>
              </a:buClr>
              <a:buSzPct val="90000"/>
              <a:buFont typeface="Wingdings" pitchFamily="2" charset="2"/>
              <a:buChar char="n"/>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tx2"/>
              </a:buClr>
              <a:buChar char="–"/>
              <a:defRPr sz="3200">
                <a:solidFill>
                  <a:schemeClr val="tx1"/>
                </a:solidFill>
                <a:latin typeface="+mn-lt"/>
              </a:defRPr>
            </a:lvl2pPr>
            <a:lvl3pPr marL="1143000" indent="-228600" algn="l" rtl="0" eaLnBrk="1" fontAlgn="base" hangingPunct="1">
              <a:spcBef>
                <a:spcPct val="20000"/>
              </a:spcBef>
              <a:spcAft>
                <a:spcPct val="0"/>
              </a:spcAft>
              <a:buClr>
                <a:schemeClr val="tx2"/>
              </a:buClr>
              <a:buSzPct val="75000"/>
              <a:buFont typeface="Wingdings" pitchFamily="2" charset="2"/>
              <a:buChar char="v"/>
              <a:defRPr sz="3200">
                <a:solidFill>
                  <a:schemeClr val="tx1"/>
                </a:solidFill>
                <a:latin typeface="+mn-lt"/>
              </a:defRPr>
            </a:lvl3pPr>
            <a:lvl4pPr marL="1600200" indent="-228600" algn="l" rtl="0" eaLnBrk="1" fontAlgn="base" hangingPunct="1">
              <a:spcBef>
                <a:spcPct val="20000"/>
              </a:spcBef>
              <a:spcAft>
                <a:spcPct val="0"/>
              </a:spcAft>
              <a:buClr>
                <a:schemeClr val="tx2"/>
              </a:buClr>
              <a:buChar char="–"/>
              <a:defRPr sz="3200">
                <a:solidFill>
                  <a:schemeClr val="tx1"/>
                </a:solidFill>
                <a:latin typeface="+mn-lt"/>
              </a:defRPr>
            </a:lvl4pPr>
            <a:lvl5pPr marL="2057400" indent="-228600" algn="l" rtl="0" eaLnBrk="1" fontAlgn="base" hangingPunct="1">
              <a:spcBef>
                <a:spcPct val="20000"/>
              </a:spcBef>
              <a:spcAft>
                <a:spcPct val="0"/>
              </a:spcAft>
              <a:buClr>
                <a:schemeClr val="tx2"/>
              </a:buClr>
              <a:buChar char="–"/>
              <a:defRPr sz="3200">
                <a:solidFill>
                  <a:schemeClr val="tx1"/>
                </a:solidFill>
                <a:latin typeface="+mn-lt"/>
              </a:defRPr>
            </a:lvl5pPr>
            <a:lvl6pPr marL="2514600" indent="-228600" algn="l" rtl="0" eaLnBrk="1" fontAlgn="base" hangingPunct="1">
              <a:spcBef>
                <a:spcPct val="20000"/>
              </a:spcBef>
              <a:spcAft>
                <a:spcPct val="0"/>
              </a:spcAft>
              <a:buClr>
                <a:schemeClr val="tx2"/>
              </a:buClr>
              <a:buChar char="–"/>
              <a:defRPr sz="3200">
                <a:solidFill>
                  <a:schemeClr val="tx1"/>
                </a:solidFill>
                <a:latin typeface="+mn-lt"/>
              </a:defRPr>
            </a:lvl6pPr>
            <a:lvl7pPr marL="2971800" indent="-228600" algn="l" rtl="0" eaLnBrk="1" fontAlgn="base" hangingPunct="1">
              <a:spcBef>
                <a:spcPct val="20000"/>
              </a:spcBef>
              <a:spcAft>
                <a:spcPct val="0"/>
              </a:spcAft>
              <a:buClr>
                <a:schemeClr val="tx2"/>
              </a:buClr>
              <a:buChar char="–"/>
              <a:defRPr sz="3200">
                <a:solidFill>
                  <a:schemeClr val="tx1"/>
                </a:solidFill>
                <a:latin typeface="+mn-lt"/>
              </a:defRPr>
            </a:lvl7pPr>
            <a:lvl8pPr marL="3429000" indent="-228600" algn="l" rtl="0" eaLnBrk="1" fontAlgn="base" hangingPunct="1">
              <a:spcBef>
                <a:spcPct val="20000"/>
              </a:spcBef>
              <a:spcAft>
                <a:spcPct val="0"/>
              </a:spcAft>
              <a:buClr>
                <a:schemeClr val="tx2"/>
              </a:buClr>
              <a:buChar char="–"/>
              <a:defRPr sz="3200">
                <a:solidFill>
                  <a:schemeClr val="tx1"/>
                </a:solidFill>
                <a:latin typeface="+mn-lt"/>
              </a:defRPr>
            </a:lvl8pPr>
            <a:lvl9pPr marL="3886200" indent="-228600" algn="l" rtl="0" eaLnBrk="1" fontAlgn="base" hangingPunct="1">
              <a:spcBef>
                <a:spcPct val="20000"/>
              </a:spcBef>
              <a:spcAft>
                <a:spcPct val="0"/>
              </a:spcAft>
              <a:buClr>
                <a:schemeClr val="tx2"/>
              </a:buClr>
              <a:buChar char="–"/>
              <a:defRPr sz="3200">
                <a:solidFill>
                  <a:schemeClr val="tx1"/>
                </a:solidFill>
                <a:latin typeface="+mn-lt"/>
              </a:defRPr>
            </a:lvl9pPr>
          </a:lstStyle>
          <a:p>
            <a:pPr>
              <a:buClr>
                <a:schemeClr val="bg2">
                  <a:lumMod val="40000"/>
                  <a:lumOff val="60000"/>
                </a:schemeClr>
              </a:buClr>
              <a:buNone/>
            </a:pPr>
            <a:endParaRPr lang="fr-FR" sz="2400" dirty="0">
              <a:effectLst>
                <a:outerShdw blurRad="38100" dist="38100" dir="2700000" algn="tl">
                  <a:srgbClr val="000000">
                    <a:alpha val="43137"/>
                  </a:srgbClr>
                </a:outerShdw>
              </a:effectLst>
              <a:latin typeface="Arial" pitchFamily="34" charset="0"/>
              <a:cs typeface="Arial" pitchFamily="34" charset="0"/>
            </a:endParaRPr>
          </a:p>
          <a:p>
            <a:pPr marL="0" indent="0">
              <a:lnSpc>
                <a:spcPct val="90000"/>
              </a:lnSpc>
              <a:spcBef>
                <a:spcPts val="3000"/>
              </a:spcBef>
              <a:buClr>
                <a:schemeClr val="bg2">
                  <a:lumMod val="40000"/>
                  <a:lumOff val="60000"/>
                </a:schemeClr>
              </a:buClr>
              <a:buNone/>
            </a:pPr>
            <a:r>
              <a:rPr lang="en-CA" sz="2400" dirty="0">
                <a:effectLst>
                  <a:outerShdw blurRad="38100" dist="38100" dir="2700000" algn="tl">
                    <a:srgbClr val="000000">
                      <a:alpha val="43137"/>
                    </a:srgbClr>
                  </a:outerShdw>
                </a:effectLst>
                <a:latin typeface="Arial" pitchFamily="34" charset="0"/>
                <a:cs typeface="Arial" pitchFamily="34" charset="0"/>
              </a:rPr>
              <a:t>    Mais c</a:t>
            </a:r>
            <a:r>
              <a:rPr lang="fr-FR" sz="2400" dirty="0">
                <a:effectLst>
                  <a:outerShdw blurRad="38100" dist="38100" dir="2700000" algn="tl">
                    <a:srgbClr val="000000">
                      <a:alpha val="43137"/>
                    </a:srgbClr>
                  </a:outerShdw>
                </a:effectLst>
                <a:latin typeface="Arial" pitchFamily="34" charset="0"/>
                <a:cs typeface="Arial" pitchFamily="34" charset="0"/>
              </a:rPr>
              <a:t>es trois mesures peuvent grandement différer en situation d’asymétrie (Fox, p.88)</a:t>
            </a:r>
          </a:p>
        </p:txBody>
      </p:sp>
      <p:sp>
        <p:nvSpPr>
          <p:cNvPr id="13" name="Espace réservé de la date 12"/>
          <p:cNvSpPr>
            <a:spLocks noGrp="1"/>
          </p:cNvSpPr>
          <p:nvPr>
            <p:ph type="dt" sz="half" idx="10"/>
            <p:custDataLst>
              <p:tags r:id="rId2"/>
            </p:custDataLst>
          </p:nvPr>
        </p:nvSpPr>
        <p:spPr/>
        <p:txBody>
          <a:bodyPr/>
          <a:lstStyle/>
          <a:p>
            <a:fld id="{17A8EEA9-4559-4880-A554-F3C049FEEADC}" type="datetime10">
              <a:rPr lang="fr-FR" smtClean="0"/>
              <a:t>06:39</a:t>
            </a:fld>
            <a:endParaRPr lang="fr-FR" dirty="0"/>
          </a:p>
        </p:txBody>
      </p:sp>
      <p:sp>
        <p:nvSpPr>
          <p:cNvPr id="1287170" name="Rectangle 2"/>
          <p:cNvSpPr>
            <a:spLocks noGrp="1" noChangeArrowheads="1"/>
          </p:cNvSpPr>
          <p:nvPr>
            <p:ph type="ctrTitle"/>
            <p:custDataLst>
              <p:tags r:id="rId3"/>
            </p:custDataLst>
          </p:nvPr>
        </p:nvSpPr>
        <p:spPr>
          <a:xfrm>
            <a:off x="0" y="714356"/>
            <a:ext cx="9144000" cy="428628"/>
          </a:xfrm>
          <a:noFill/>
          <a:ln/>
          <a:effectLst>
            <a:outerShdw dist="50800" sx="99000" sy="99000" algn="ctr" rotWithShape="0">
              <a:srgbClr val="000000"/>
            </a:outerShdw>
          </a:effectLst>
          <a:scene3d>
            <a:camera prst="orthographicFront"/>
            <a:lightRig rig="freezing" dir="t">
              <a:rot lat="0" lon="0" rev="5640000"/>
            </a:lightRig>
          </a:scene3d>
          <a:sp3d/>
        </p:spPr>
        <p:txBody>
          <a:bodyPr>
            <a:noAutofit/>
            <a:scene3d>
              <a:camera prst="orthographicFront"/>
              <a:lightRig rig="freezing" dir="t">
                <a:rot lat="0" lon="0" rev="5640000"/>
              </a:lightRig>
            </a:scene3d>
            <a:flatTx/>
          </a:bodyPr>
          <a:lstStyle/>
          <a:p>
            <a:pPr algn="ctr"/>
            <a:r>
              <a:rPr lang="fr-CA" sz="3600" b="0" spc="-150" dirty="0">
                <a:effectLst>
                  <a:outerShdw blurRad="673100" dist="25400" dir="5400000" algn="tl" rotWithShape="0">
                    <a:srgbClr val="000000">
                      <a:alpha val="43000"/>
                    </a:srgbClr>
                  </a:outerShdw>
                </a:effectLst>
              </a:rPr>
              <a:t>Mode, médiane et moyenne</a:t>
            </a:r>
          </a:p>
        </p:txBody>
      </p:sp>
      <p:sp>
        <p:nvSpPr>
          <p:cNvPr id="9" name="Rectangle 8"/>
          <p:cNvSpPr/>
          <p:nvPr>
            <p:custDataLst>
              <p:tags r:id="rId4"/>
            </p:custDataLst>
          </p:nvPr>
        </p:nvSpPr>
        <p:spPr>
          <a:xfrm>
            <a:off x="0" y="1227514"/>
            <a:ext cx="9144000" cy="523220"/>
          </a:xfrm>
          <a:prstGeom prst="rect">
            <a:avLst/>
          </a:prstGeom>
        </p:spPr>
        <p:txBody>
          <a:bodyPr wrap="square">
            <a:spAutoFit/>
          </a:bodyPr>
          <a:lstStyle/>
          <a:p>
            <a:pPr algn="ctr">
              <a:spcBef>
                <a:spcPts val="2400"/>
              </a:spcBef>
              <a:buClr>
                <a:schemeClr val="bg2">
                  <a:lumMod val="40000"/>
                  <a:lumOff val="60000"/>
                </a:schemeClr>
              </a:buClr>
              <a:buNone/>
            </a:pPr>
            <a:r>
              <a:rPr lang="fr-CA" sz="2800" dirty="0">
                <a:solidFill>
                  <a:schemeClr val="accent3">
                    <a:lumMod val="60000"/>
                    <a:lumOff val="40000"/>
                  </a:schemeClr>
                </a:solidFill>
                <a:effectLst>
                  <a:outerShdw blurRad="38100" dist="38100" dir="2700000" algn="tl">
                    <a:srgbClr val="000000">
                      <a:alpha val="43137"/>
                    </a:srgbClr>
                  </a:outerShdw>
                </a:effectLst>
                <a:latin typeface="+mj-lt"/>
                <a:cs typeface="Arial" pitchFamily="34" charset="0"/>
              </a:rPr>
              <a:t>Distribution asymétrique </a:t>
            </a:r>
          </a:p>
        </p:txBody>
      </p:sp>
      <p:pic>
        <p:nvPicPr>
          <p:cNvPr id="2050" name="Picture 2" descr="C:\Documents and Settings\El Hadj TOURE\Bureau\Numériser0003.jpg"/>
          <p:cNvPicPr>
            <a:picLocks noChangeAspect="1" noChangeArrowheads="1"/>
          </p:cNvPicPr>
          <p:nvPr>
            <p:custDataLst>
              <p:tags r:id="rId5"/>
            </p:custDataLst>
          </p:nvPr>
        </p:nvPicPr>
        <p:blipFill>
          <a:blip r:embed="rId20"/>
          <a:srcRect/>
          <a:stretch>
            <a:fillRect/>
          </a:stretch>
        </p:blipFill>
        <p:spPr bwMode="auto">
          <a:xfrm>
            <a:off x="785786" y="2571744"/>
            <a:ext cx="7643866" cy="4286256"/>
          </a:xfrm>
          <a:prstGeom prst="rect">
            <a:avLst/>
          </a:prstGeom>
          <a:ln>
            <a:noFill/>
          </a:ln>
          <a:effectLst>
            <a:outerShdw blurRad="292100" dist="139700" dir="2700000" algn="tl" rotWithShape="0">
              <a:srgbClr val="333333">
                <a:alpha val="65000"/>
              </a:srgbClr>
            </a:outerShdw>
          </a:effectLst>
        </p:spPr>
      </p:pic>
      <p:sp>
        <p:nvSpPr>
          <p:cNvPr id="15" name="ZoneTexte 14"/>
          <p:cNvSpPr txBox="1"/>
          <p:nvPr>
            <p:custDataLst>
              <p:tags r:id="rId6"/>
            </p:custDataLst>
          </p:nvPr>
        </p:nvSpPr>
        <p:spPr>
          <a:xfrm>
            <a:off x="1105025" y="3143248"/>
            <a:ext cx="1928826" cy="369332"/>
          </a:xfrm>
          <a:prstGeom prst="rect">
            <a:avLst/>
          </a:prstGeom>
          <a:noFill/>
        </p:spPr>
        <p:txBody>
          <a:bodyPr wrap="square" rtlCol="0">
            <a:spAutoFit/>
          </a:bodyPr>
          <a:lstStyle/>
          <a:p>
            <a:r>
              <a:rPr lang="en-CA" sz="1800" b="1" dirty="0">
                <a:solidFill>
                  <a:schemeClr val="bg2"/>
                </a:solidFill>
              </a:rPr>
              <a:t>Scores faibles</a:t>
            </a:r>
            <a:endParaRPr lang="fr-FR" sz="1800" b="1" dirty="0">
              <a:solidFill>
                <a:schemeClr val="bg2"/>
              </a:solidFill>
            </a:endParaRPr>
          </a:p>
        </p:txBody>
      </p:sp>
      <p:sp>
        <p:nvSpPr>
          <p:cNvPr id="16" name="ZoneTexte 15"/>
          <p:cNvSpPr txBox="1"/>
          <p:nvPr>
            <p:custDataLst>
              <p:tags r:id="rId7"/>
            </p:custDataLst>
          </p:nvPr>
        </p:nvSpPr>
        <p:spPr>
          <a:xfrm>
            <a:off x="3714744" y="3143248"/>
            <a:ext cx="928694" cy="369332"/>
          </a:xfrm>
          <a:prstGeom prst="rect">
            <a:avLst/>
          </a:prstGeom>
          <a:noFill/>
        </p:spPr>
        <p:txBody>
          <a:bodyPr wrap="square" rtlCol="0">
            <a:spAutoFit/>
          </a:bodyPr>
          <a:lstStyle/>
          <a:p>
            <a:r>
              <a:rPr lang="en-CA" sz="1800" b="1" dirty="0" err="1">
                <a:solidFill>
                  <a:schemeClr val="bg2"/>
                </a:solidFill>
              </a:rPr>
              <a:t>élevés</a:t>
            </a:r>
            <a:endParaRPr lang="fr-FR" sz="1800" b="1" dirty="0">
              <a:solidFill>
                <a:schemeClr val="bg2"/>
              </a:solidFill>
            </a:endParaRPr>
          </a:p>
        </p:txBody>
      </p:sp>
      <p:sp>
        <p:nvSpPr>
          <p:cNvPr id="17" name="ZoneTexte 16"/>
          <p:cNvSpPr txBox="1"/>
          <p:nvPr>
            <p:custDataLst>
              <p:tags r:id="rId8"/>
            </p:custDataLst>
          </p:nvPr>
        </p:nvSpPr>
        <p:spPr>
          <a:xfrm>
            <a:off x="5286380" y="3143248"/>
            <a:ext cx="928694" cy="369332"/>
          </a:xfrm>
          <a:prstGeom prst="rect">
            <a:avLst/>
          </a:prstGeom>
          <a:noFill/>
        </p:spPr>
        <p:txBody>
          <a:bodyPr wrap="square" rtlCol="0">
            <a:spAutoFit/>
          </a:bodyPr>
          <a:lstStyle/>
          <a:p>
            <a:r>
              <a:rPr lang="en-CA" sz="1800" b="1" dirty="0">
                <a:solidFill>
                  <a:schemeClr val="bg2"/>
                </a:solidFill>
              </a:rPr>
              <a:t>faibles</a:t>
            </a:r>
            <a:endParaRPr lang="fr-FR" sz="1800" b="1" dirty="0">
              <a:solidFill>
                <a:schemeClr val="bg2"/>
              </a:solidFill>
            </a:endParaRPr>
          </a:p>
        </p:txBody>
      </p:sp>
      <p:sp>
        <p:nvSpPr>
          <p:cNvPr id="18" name="ZoneTexte 17"/>
          <p:cNvSpPr txBox="1"/>
          <p:nvPr>
            <p:custDataLst>
              <p:tags r:id="rId9"/>
            </p:custDataLst>
          </p:nvPr>
        </p:nvSpPr>
        <p:spPr>
          <a:xfrm>
            <a:off x="7572396" y="3143248"/>
            <a:ext cx="928694" cy="369332"/>
          </a:xfrm>
          <a:prstGeom prst="rect">
            <a:avLst/>
          </a:prstGeom>
          <a:noFill/>
        </p:spPr>
        <p:txBody>
          <a:bodyPr wrap="square" rtlCol="0">
            <a:spAutoFit/>
          </a:bodyPr>
          <a:lstStyle/>
          <a:p>
            <a:r>
              <a:rPr lang="en-CA" sz="1800" b="1" dirty="0" err="1">
                <a:solidFill>
                  <a:schemeClr val="bg2"/>
                </a:solidFill>
              </a:rPr>
              <a:t>élevés</a:t>
            </a:r>
            <a:endParaRPr lang="fr-FR" sz="1800" b="1" dirty="0">
              <a:solidFill>
                <a:schemeClr val="bg2"/>
              </a:solidFill>
            </a:endParaRPr>
          </a:p>
        </p:txBody>
      </p:sp>
      <p:sp>
        <p:nvSpPr>
          <p:cNvPr id="2" name="Forme libre 1"/>
          <p:cNvSpPr/>
          <p:nvPr>
            <p:custDataLst>
              <p:tags r:id="rId10"/>
            </p:custDataLst>
          </p:nvPr>
        </p:nvSpPr>
        <p:spPr>
          <a:xfrm>
            <a:off x="1236133" y="3575099"/>
            <a:ext cx="3132667" cy="1657301"/>
          </a:xfrm>
          <a:custGeom>
            <a:avLst/>
            <a:gdLst>
              <a:gd name="connsiteX0" fmla="*/ 0 w 3132667"/>
              <a:gd name="connsiteY0" fmla="*/ 1657301 h 1657301"/>
              <a:gd name="connsiteX1" fmla="*/ 711200 w 3132667"/>
              <a:gd name="connsiteY1" fmla="*/ 1504901 h 1657301"/>
              <a:gd name="connsiteX2" fmla="*/ 1202267 w 3132667"/>
              <a:gd name="connsiteY2" fmla="*/ 1267834 h 1657301"/>
              <a:gd name="connsiteX3" fmla="*/ 1540934 w 3132667"/>
              <a:gd name="connsiteY3" fmla="*/ 979968 h 1657301"/>
              <a:gd name="connsiteX4" fmla="*/ 1879600 w 3132667"/>
              <a:gd name="connsiteY4" fmla="*/ 556634 h 1657301"/>
              <a:gd name="connsiteX5" fmla="*/ 2252134 w 3132667"/>
              <a:gd name="connsiteY5" fmla="*/ 184101 h 1657301"/>
              <a:gd name="connsiteX6" fmla="*/ 2455334 w 3132667"/>
              <a:gd name="connsiteY6" fmla="*/ 14768 h 1657301"/>
              <a:gd name="connsiteX7" fmla="*/ 2624667 w 3132667"/>
              <a:gd name="connsiteY7" fmla="*/ 31701 h 1657301"/>
              <a:gd name="connsiteX8" fmla="*/ 2827867 w 3132667"/>
              <a:gd name="connsiteY8" fmla="*/ 217968 h 1657301"/>
              <a:gd name="connsiteX9" fmla="*/ 2980267 w 3132667"/>
              <a:gd name="connsiteY9" fmla="*/ 370368 h 1657301"/>
              <a:gd name="connsiteX10" fmla="*/ 3132667 w 3132667"/>
              <a:gd name="connsiteY10" fmla="*/ 471968 h 16573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132667" h="1657301">
                <a:moveTo>
                  <a:pt x="0" y="1657301"/>
                </a:moveTo>
                <a:cubicBezTo>
                  <a:pt x="255411" y="1613556"/>
                  <a:pt x="510822" y="1569812"/>
                  <a:pt x="711200" y="1504901"/>
                </a:cubicBezTo>
                <a:cubicBezTo>
                  <a:pt x="911578" y="1439990"/>
                  <a:pt x="1063978" y="1355323"/>
                  <a:pt x="1202267" y="1267834"/>
                </a:cubicBezTo>
                <a:cubicBezTo>
                  <a:pt x="1340556" y="1180345"/>
                  <a:pt x="1428045" y="1098501"/>
                  <a:pt x="1540934" y="979968"/>
                </a:cubicBezTo>
                <a:cubicBezTo>
                  <a:pt x="1653823" y="861435"/>
                  <a:pt x="1761067" y="689278"/>
                  <a:pt x="1879600" y="556634"/>
                </a:cubicBezTo>
                <a:cubicBezTo>
                  <a:pt x="1998133" y="423990"/>
                  <a:pt x="2156178" y="274412"/>
                  <a:pt x="2252134" y="184101"/>
                </a:cubicBezTo>
                <a:cubicBezTo>
                  <a:pt x="2348090" y="93790"/>
                  <a:pt x="2393245" y="40168"/>
                  <a:pt x="2455334" y="14768"/>
                </a:cubicBezTo>
                <a:cubicBezTo>
                  <a:pt x="2517423" y="-10632"/>
                  <a:pt x="2562578" y="-2166"/>
                  <a:pt x="2624667" y="31701"/>
                </a:cubicBezTo>
                <a:cubicBezTo>
                  <a:pt x="2686756" y="65568"/>
                  <a:pt x="2768600" y="161523"/>
                  <a:pt x="2827867" y="217968"/>
                </a:cubicBezTo>
                <a:cubicBezTo>
                  <a:pt x="2887134" y="274413"/>
                  <a:pt x="2929467" y="328035"/>
                  <a:pt x="2980267" y="370368"/>
                </a:cubicBezTo>
                <a:cubicBezTo>
                  <a:pt x="3031067" y="412701"/>
                  <a:pt x="3081867" y="442334"/>
                  <a:pt x="3132667" y="471968"/>
                </a:cubicBezTo>
              </a:path>
            </a:pathLst>
          </a:custGeom>
        </p:spPr>
        <p:style>
          <a:lnRef idx="3">
            <a:schemeClr val="accent3"/>
          </a:lnRef>
          <a:fillRef idx="0">
            <a:schemeClr val="accent3"/>
          </a:fillRef>
          <a:effectRef idx="2">
            <a:schemeClr val="accent3"/>
          </a:effectRef>
          <a:fontRef idx="minor">
            <a:schemeClr val="tx1"/>
          </a:fontRef>
        </p:style>
        <p:txBody>
          <a:bodyPr rtlCol="0" anchor="ctr"/>
          <a:lstStyle/>
          <a:p>
            <a:pPr algn="ctr"/>
            <a:endParaRPr lang="fr-CA"/>
          </a:p>
        </p:txBody>
      </p:sp>
      <p:sp>
        <p:nvSpPr>
          <p:cNvPr id="4" name="Forme libre 3"/>
          <p:cNvSpPr/>
          <p:nvPr>
            <p:custDataLst>
              <p:tags r:id="rId11"/>
            </p:custDataLst>
          </p:nvPr>
        </p:nvSpPr>
        <p:spPr>
          <a:xfrm>
            <a:off x="5367867" y="3564435"/>
            <a:ext cx="2963333" cy="1634098"/>
          </a:xfrm>
          <a:custGeom>
            <a:avLst/>
            <a:gdLst>
              <a:gd name="connsiteX0" fmla="*/ 0 w 2963333"/>
              <a:gd name="connsiteY0" fmla="*/ 516498 h 1634098"/>
              <a:gd name="connsiteX1" fmla="*/ 84666 w 2963333"/>
              <a:gd name="connsiteY1" fmla="*/ 499565 h 1634098"/>
              <a:gd name="connsiteX2" fmla="*/ 423333 w 2963333"/>
              <a:gd name="connsiteY2" fmla="*/ 194765 h 1634098"/>
              <a:gd name="connsiteX3" fmla="*/ 575733 w 2963333"/>
              <a:gd name="connsiteY3" fmla="*/ 25432 h 1634098"/>
              <a:gd name="connsiteX4" fmla="*/ 745066 w 2963333"/>
              <a:gd name="connsiteY4" fmla="*/ 42365 h 1634098"/>
              <a:gd name="connsiteX5" fmla="*/ 1134533 w 2963333"/>
              <a:gd name="connsiteY5" fmla="*/ 414898 h 1634098"/>
              <a:gd name="connsiteX6" fmla="*/ 1659466 w 2963333"/>
              <a:gd name="connsiteY6" fmla="*/ 990632 h 1634098"/>
              <a:gd name="connsiteX7" fmla="*/ 1964266 w 2963333"/>
              <a:gd name="connsiteY7" fmla="*/ 1278498 h 1634098"/>
              <a:gd name="connsiteX8" fmla="*/ 2489200 w 2963333"/>
              <a:gd name="connsiteY8" fmla="*/ 1532498 h 1634098"/>
              <a:gd name="connsiteX9" fmla="*/ 2963333 w 2963333"/>
              <a:gd name="connsiteY9" fmla="*/ 1634098 h 16340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963333" h="1634098">
                <a:moveTo>
                  <a:pt x="0" y="516498"/>
                </a:moveTo>
                <a:cubicBezTo>
                  <a:pt x="7055" y="534842"/>
                  <a:pt x="14110" y="553187"/>
                  <a:pt x="84666" y="499565"/>
                </a:cubicBezTo>
                <a:cubicBezTo>
                  <a:pt x="155222" y="445943"/>
                  <a:pt x="341489" y="273787"/>
                  <a:pt x="423333" y="194765"/>
                </a:cubicBezTo>
                <a:cubicBezTo>
                  <a:pt x="505178" y="115743"/>
                  <a:pt x="522111" y="50832"/>
                  <a:pt x="575733" y="25432"/>
                </a:cubicBezTo>
                <a:cubicBezTo>
                  <a:pt x="629355" y="32"/>
                  <a:pt x="651933" y="-22546"/>
                  <a:pt x="745066" y="42365"/>
                </a:cubicBezTo>
                <a:cubicBezTo>
                  <a:pt x="838199" y="107276"/>
                  <a:pt x="982133" y="256853"/>
                  <a:pt x="1134533" y="414898"/>
                </a:cubicBezTo>
                <a:cubicBezTo>
                  <a:pt x="1286933" y="572943"/>
                  <a:pt x="1521177" y="846699"/>
                  <a:pt x="1659466" y="990632"/>
                </a:cubicBezTo>
                <a:cubicBezTo>
                  <a:pt x="1797755" y="1134565"/>
                  <a:pt x="1825977" y="1188187"/>
                  <a:pt x="1964266" y="1278498"/>
                </a:cubicBezTo>
                <a:cubicBezTo>
                  <a:pt x="2102555" y="1368809"/>
                  <a:pt x="2322689" y="1473231"/>
                  <a:pt x="2489200" y="1532498"/>
                </a:cubicBezTo>
                <a:cubicBezTo>
                  <a:pt x="2655711" y="1591765"/>
                  <a:pt x="2963333" y="1634098"/>
                  <a:pt x="2963333" y="1634098"/>
                </a:cubicBezTo>
              </a:path>
            </a:pathLst>
          </a:custGeom>
        </p:spPr>
        <p:style>
          <a:lnRef idx="3">
            <a:schemeClr val="accent3"/>
          </a:lnRef>
          <a:fillRef idx="0">
            <a:schemeClr val="accent3"/>
          </a:fillRef>
          <a:effectRef idx="2">
            <a:schemeClr val="accent3"/>
          </a:effectRef>
          <a:fontRef idx="minor">
            <a:schemeClr val="tx1"/>
          </a:fontRef>
        </p:style>
        <p:txBody>
          <a:bodyPr rtlCol="0" anchor="ctr"/>
          <a:lstStyle/>
          <a:p>
            <a:pPr algn="ctr"/>
            <a:endParaRPr lang="fr-CA"/>
          </a:p>
        </p:txBody>
      </p:sp>
      <p:cxnSp>
        <p:nvCxnSpPr>
          <p:cNvPr id="19" name="Connecteur droit avec flèche 18"/>
          <p:cNvCxnSpPr/>
          <p:nvPr/>
        </p:nvCxnSpPr>
        <p:spPr>
          <a:xfrm>
            <a:off x="775195" y="1988840"/>
            <a:ext cx="329830" cy="0"/>
          </a:xfrm>
          <a:prstGeom prst="straightConnector1">
            <a:avLst/>
          </a:prstGeom>
          <a:ln>
            <a:tailEnd type="arrow"/>
          </a:ln>
        </p:spPr>
        <p:style>
          <a:lnRef idx="3">
            <a:schemeClr val="accent3"/>
          </a:lnRef>
          <a:fillRef idx="0">
            <a:schemeClr val="accent3"/>
          </a:fillRef>
          <a:effectRef idx="2">
            <a:schemeClr val="accent3"/>
          </a:effectRef>
          <a:fontRef idx="minor">
            <a:schemeClr val="tx1"/>
          </a:fontRef>
        </p:style>
      </p:cxnSp>
      <p:cxnSp>
        <p:nvCxnSpPr>
          <p:cNvPr id="20" name="Connecteur droit 19"/>
          <p:cNvCxnSpPr/>
          <p:nvPr>
            <p:custDataLst>
              <p:tags r:id="rId12"/>
            </p:custDataLst>
          </p:nvPr>
        </p:nvCxnSpPr>
        <p:spPr>
          <a:xfrm>
            <a:off x="0" y="1234061"/>
            <a:ext cx="9144000" cy="1588"/>
          </a:xfrm>
          <a:prstGeom prst="line">
            <a:avLst/>
          </a:prstGeom>
          <a:ln w="76200"/>
        </p:spPr>
        <p:style>
          <a:lnRef idx="3">
            <a:schemeClr val="accent3"/>
          </a:lnRef>
          <a:fillRef idx="0">
            <a:schemeClr val="accent3"/>
          </a:fillRef>
          <a:effectRef idx="2">
            <a:schemeClr val="accent3"/>
          </a:effectRef>
          <a:fontRef idx="minor">
            <a:schemeClr val="tx1"/>
          </a:fontRef>
        </p:style>
      </p:cxnSp>
      <p:cxnSp>
        <p:nvCxnSpPr>
          <p:cNvPr id="21" name="Connecteur droit 20"/>
          <p:cNvCxnSpPr/>
          <p:nvPr>
            <p:custDataLst>
              <p:tags r:id="rId13"/>
            </p:custDataLst>
          </p:nvPr>
        </p:nvCxnSpPr>
        <p:spPr>
          <a:xfrm>
            <a:off x="0" y="1293330"/>
            <a:ext cx="9144000" cy="0"/>
          </a:xfrm>
          <a:prstGeom prst="line">
            <a:avLst/>
          </a:prstGeom>
          <a:ln>
            <a:solidFill>
              <a:schemeClr val="tx2">
                <a:lumMod val="75000"/>
              </a:schemeClr>
            </a:solidFill>
          </a:ln>
        </p:spPr>
        <p:style>
          <a:lnRef idx="1">
            <a:schemeClr val="accent3"/>
          </a:lnRef>
          <a:fillRef idx="0">
            <a:schemeClr val="accent3"/>
          </a:fillRef>
          <a:effectRef idx="0">
            <a:schemeClr val="accent3"/>
          </a:effectRef>
          <a:fontRef idx="minor">
            <a:schemeClr val="tx1"/>
          </a:fontRef>
        </p:style>
      </p:cxnSp>
      <p:sp>
        <p:nvSpPr>
          <p:cNvPr id="22" name="Forme libre 21"/>
          <p:cNvSpPr/>
          <p:nvPr>
            <p:custDataLst>
              <p:tags r:id="rId14"/>
            </p:custDataLst>
          </p:nvPr>
        </p:nvSpPr>
        <p:spPr>
          <a:xfrm>
            <a:off x="3078693" y="5451648"/>
            <a:ext cx="270733" cy="792088"/>
          </a:xfrm>
          <a:custGeom>
            <a:avLst/>
            <a:gdLst>
              <a:gd name="connsiteX0" fmla="*/ 197981 w 2235255"/>
              <a:gd name="connsiteY0" fmla="*/ 51863 h 519237"/>
              <a:gd name="connsiteX1" fmla="*/ 1975981 w 2235255"/>
              <a:gd name="connsiteY1" fmla="*/ 51863 h 519237"/>
              <a:gd name="connsiteX2" fmla="*/ 2043715 w 2235255"/>
              <a:gd name="connsiteY2" fmla="*/ 458263 h 519237"/>
              <a:gd name="connsiteX3" fmla="*/ 248781 w 2235255"/>
              <a:gd name="connsiteY3" fmla="*/ 475197 h 519237"/>
              <a:gd name="connsiteX4" fmla="*/ 197981 w 2235255"/>
              <a:gd name="connsiteY4" fmla="*/ 51863 h 5192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5255" h="519237">
                <a:moveTo>
                  <a:pt x="197981" y="51863"/>
                </a:moveTo>
                <a:cubicBezTo>
                  <a:pt x="485848" y="-18693"/>
                  <a:pt x="1668359" y="-15870"/>
                  <a:pt x="1975981" y="51863"/>
                </a:cubicBezTo>
                <a:cubicBezTo>
                  <a:pt x="2283603" y="119596"/>
                  <a:pt x="2331582" y="387707"/>
                  <a:pt x="2043715" y="458263"/>
                </a:cubicBezTo>
                <a:cubicBezTo>
                  <a:pt x="1755848" y="528819"/>
                  <a:pt x="553581" y="542930"/>
                  <a:pt x="248781" y="475197"/>
                </a:cubicBezTo>
                <a:cubicBezTo>
                  <a:pt x="-56019" y="407464"/>
                  <a:pt x="-89886" y="122419"/>
                  <a:pt x="197981" y="51863"/>
                </a:cubicBezTo>
                <a:close/>
              </a:path>
            </a:pathLst>
          </a:cu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solidFill>
                <a:srgbClr val="FF0000"/>
              </a:solidFill>
            </a:endParaRPr>
          </a:p>
        </p:txBody>
      </p:sp>
      <p:sp>
        <p:nvSpPr>
          <p:cNvPr id="23" name="Forme libre 22"/>
          <p:cNvSpPr/>
          <p:nvPr>
            <p:custDataLst>
              <p:tags r:id="rId15"/>
            </p:custDataLst>
          </p:nvPr>
        </p:nvSpPr>
        <p:spPr>
          <a:xfrm>
            <a:off x="6444208" y="5468579"/>
            <a:ext cx="270733" cy="792088"/>
          </a:xfrm>
          <a:custGeom>
            <a:avLst/>
            <a:gdLst>
              <a:gd name="connsiteX0" fmla="*/ 197981 w 2235255"/>
              <a:gd name="connsiteY0" fmla="*/ 51863 h 519237"/>
              <a:gd name="connsiteX1" fmla="*/ 1975981 w 2235255"/>
              <a:gd name="connsiteY1" fmla="*/ 51863 h 519237"/>
              <a:gd name="connsiteX2" fmla="*/ 2043715 w 2235255"/>
              <a:gd name="connsiteY2" fmla="*/ 458263 h 519237"/>
              <a:gd name="connsiteX3" fmla="*/ 248781 w 2235255"/>
              <a:gd name="connsiteY3" fmla="*/ 475197 h 519237"/>
              <a:gd name="connsiteX4" fmla="*/ 197981 w 2235255"/>
              <a:gd name="connsiteY4" fmla="*/ 51863 h 5192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5255" h="519237">
                <a:moveTo>
                  <a:pt x="197981" y="51863"/>
                </a:moveTo>
                <a:cubicBezTo>
                  <a:pt x="485848" y="-18693"/>
                  <a:pt x="1668359" y="-15870"/>
                  <a:pt x="1975981" y="51863"/>
                </a:cubicBezTo>
                <a:cubicBezTo>
                  <a:pt x="2283603" y="119596"/>
                  <a:pt x="2331582" y="387707"/>
                  <a:pt x="2043715" y="458263"/>
                </a:cubicBezTo>
                <a:cubicBezTo>
                  <a:pt x="1755848" y="528819"/>
                  <a:pt x="553581" y="542930"/>
                  <a:pt x="248781" y="475197"/>
                </a:cubicBezTo>
                <a:cubicBezTo>
                  <a:pt x="-56019" y="407464"/>
                  <a:pt x="-89886" y="122419"/>
                  <a:pt x="197981" y="51863"/>
                </a:cubicBezTo>
                <a:close/>
              </a:path>
            </a:pathLst>
          </a:cu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solidFill>
                <a:srgbClr val="FF0000"/>
              </a:solidFill>
            </a:endParaRPr>
          </a:p>
        </p:txBody>
      </p:sp>
      <p:sp>
        <p:nvSpPr>
          <p:cNvPr id="24" name="ZoneTexte 23"/>
          <p:cNvSpPr txBox="1"/>
          <p:nvPr>
            <p:custDataLst>
              <p:tags r:id="rId16"/>
            </p:custDataLst>
          </p:nvPr>
        </p:nvSpPr>
        <p:spPr>
          <a:xfrm rot="19165856">
            <a:off x="798288" y="3587636"/>
            <a:ext cx="3871298" cy="400110"/>
          </a:xfrm>
          <a:prstGeom prst="rect">
            <a:avLst/>
          </a:prstGeom>
          <a:noFill/>
        </p:spPr>
        <p:txBody>
          <a:bodyPr wrap="square" rtlCol="0">
            <a:spAutoFit/>
          </a:bodyPr>
          <a:lstStyle/>
          <a:p>
            <a:r>
              <a:rPr lang="en-CA" sz="2000" dirty="0">
                <a:solidFill>
                  <a:srgbClr val="FF0000"/>
                </a:solidFill>
              </a:rPr>
              <a:t>Mode</a:t>
            </a:r>
            <a:r>
              <a:rPr lang="en-CA" sz="2000" dirty="0">
                <a:solidFill>
                  <a:srgbClr val="FF0000"/>
                </a:solidFill>
                <a:latin typeface="Calibri"/>
                <a:cs typeface="Calibri"/>
              </a:rPr>
              <a:t>&gt;</a:t>
            </a:r>
            <a:r>
              <a:rPr lang="en-CA" sz="2000" dirty="0" err="1">
                <a:solidFill>
                  <a:srgbClr val="FF0000"/>
                </a:solidFill>
              </a:rPr>
              <a:t>médiane</a:t>
            </a:r>
            <a:r>
              <a:rPr lang="en-CA" sz="2000" dirty="0">
                <a:solidFill>
                  <a:srgbClr val="FF0000"/>
                </a:solidFill>
                <a:latin typeface="Calibri"/>
                <a:cs typeface="Calibri"/>
              </a:rPr>
              <a:t>&gt;</a:t>
            </a:r>
            <a:r>
              <a:rPr lang="en-CA" sz="2000" dirty="0" err="1">
                <a:solidFill>
                  <a:srgbClr val="FF0000"/>
                </a:solidFill>
              </a:rPr>
              <a:t>moyenne</a:t>
            </a:r>
            <a:endParaRPr lang="fr-FR" sz="2000" dirty="0">
              <a:solidFill>
                <a:srgbClr val="FF0000"/>
              </a:solidFill>
            </a:endParaRPr>
          </a:p>
        </p:txBody>
      </p:sp>
      <p:sp>
        <p:nvSpPr>
          <p:cNvPr id="25" name="ZoneTexte 24"/>
          <p:cNvSpPr txBox="1"/>
          <p:nvPr>
            <p:custDataLst>
              <p:tags r:id="rId17"/>
            </p:custDataLst>
          </p:nvPr>
        </p:nvSpPr>
        <p:spPr>
          <a:xfrm rot="2469408">
            <a:off x="5595828" y="4109594"/>
            <a:ext cx="3871298" cy="400110"/>
          </a:xfrm>
          <a:prstGeom prst="rect">
            <a:avLst/>
          </a:prstGeom>
          <a:noFill/>
        </p:spPr>
        <p:txBody>
          <a:bodyPr wrap="square" rtlCol="0">
            <a:spAutoFit/>
          </a:bodyPr>
          <a:lstStyle/>
          <a:p>
            <a:r>
              <a:rPr lang="en-CA" sz="2000" dirty="0">
                <a:solidFill>
                  <a:srgbClr val="FF0000"/>
                </a:solidFill>
              </a:rPr>
              <a:t>Mode&lt;</a:t>
            </a:r>
            <a:r>
              <a:rPr lang="en-CA" sz="2000" dirty="0" err="1">
                <a:solidFill>
                  <a:srgbClr val="FF0000"/>
                </a:solidFill>
              </a:rPr>
              <a:t>médiane</a:t>
            </a:r>
            <a:r>
              <a:rPr lang="en-CA" sz="2000" dirty="0">
                <a:solidFill>
                  <a:srgbClr val="FF0000"/>
                </a:solidFill>
                <a:latin typeface="Calibri"/>
                <a:cs typeface="Calibri"/>
              </a:rPr>
              <a:t>&lt;</a:t>
            </a:r>
            <a:r>
              <a:rPr lang="en-CA" sz="2000" dirty="0" err="1">
                <a:solidFill>
                  <a:srgbClr val="FF0000"/>
                </a:solidFill>
              </a:rPr>
              <a:t>moyenne</a:t>
            </a:r>
            <a:endParaRPr lang="fr-FR" sz="2000" dirty="0">
              <a:solidFill>
                <a:srgbClr val="FF0000"/>
              </a:solidFill>
            </a:endParaRPr>
          </a:p>
        </p:txBody>
      </p:sp>
    </p:spTree>
    <p:extLst>
      <p:ext uri="{BB962C8B-B14F-4D97-AF65-F5344CB8AC3E}">
        <p14:creationId xmlns:p14="http://schemas.microsoft.com/office/powerpoint/2010/main" val="3846859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1000"/>
                                        <p:tgtEl>
                                          <p:spTgt spid="16"/>
                                        </p:tgtEl>
                                      </p:cBhvr>
                                    </p:animEffect>
                                    <p:anim calcmode="lin" valueType="num">
                                      <p:cBhvr>
                                        <p:cTn id="8" dur="1000" fill="hold"/>
                                        <p:tgtEl>
                                          <p:spTgt spid="16"/>
                                        </p:tgtEl>
                                        <p:attrNameLst>
                                          <p:attrName>ppt_x</p:attrName>
                                        </p:attrNameLst>
                                      </p:cBhvr>
                                      <p:tavLst>
                                        <p:tav tm="0">
                                          <p:val>
                                            <p:strVal val="#ppt_x"/>
                                          </p:val>
                                        </p:tav>
                                        <p:tav tm="100000">
                                          <p:val>
                                            <p:strVal val="#ppt_x"/>
                                          </p:val>
                                        </p:tav>
                                      </p:tavLst>
                                    </p:anim>
                                    <p:anim calcmode="lin" valueType="num">
                                      <p:cBhvr>
                                        <p:cTn id="9" dur="1000" fill="hold"/>
                                        <p:tgtEl>
                                          <p:spTgt spid="16"/>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fade">
                                      <p:cBhvr>
                                        <p:cTn id="12" dur="1000"/>
                                        <p:tgtEl>
                                          <p:spTgt spid="15"/>
                                        </p:tgtEl>
                                      </p:cBhvr>
                                    </p:animEffect>
                                    <p:anim calcmode="lin" valueType="num">
                                      <p:cBhvr>
                                        <p:cTn id="13" dur="1000" fill="hold"/>
                                        <p:tgtEl>
                                          <p:spTgt spid="15"/>
                                        </p:tgtEl>
                                        <p:attrNameLst>
                                          <p:attrName>ppt_x</p:attrName>
                                        </p:attrNameLst>
                                      </p:cBhvr>
                                      <p:tavLst>
                                        <p:tav tm="0">
                                          <p:val>
                                            <p:strVal val="#ppt_x"/>
                                          </p:val>
                                        </p:tav>
                                        <p:tav tm="100000">
                                          <p:val>
                                            <p:strVal val="#ppt_x"/>
                                          </p:val>
                                        </p:tav>
                                      </p:tavLst>
                                    </p:anim>
                                    <p:anim calcmode="lin" valueType="num">
                                      <p:cBhvr>
                                        <p:cTn id="14"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1" presetClass="entr" presetSubtype="1"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animEffect transition="in" filter="wheel(1)">
                                      <p:cBhvr>
                                        <p:cTn id="19" dur="2000"/>
                                        <p:tgtEl>
                                          <p:spTgt spid="2"/>
                                        </p:tgtEl>
                                      </p:cBhvr>
                                    </p:animEffect>
                                  </p:childTnLst>
                                </p:cTn>
                              </p:par>
                            </p:childTnLst>
                          </p:cTn>
                        </p:par>
                      </p:childTnLst>
                    </p:cTn>
                  </p:par>
                  <p:par>
                    <p:cTn id="20" fill="hold">
                      <p:stCondLst>
                        <p:cond delay="indefinite"/>
                      </p:stCondLst>
                      <p:childTnLst>
                        <p:par>
                          <p:cTn id="21" fill="hold">
                            <p:stCondLst>
                              <p:cond delay="0"/>
                            </p:stCondLst>
                            <p:childTnLst>
                              <p:par>
                                <p:cTn id="22" presetID="21" presetClass="entr" presetSubtype="1" fill="hold" grpId="0" nodeType="clickEffect">
                                  <p:stCondLst>
                                    <p:cond delay="0"/>
                                  </p:stCondLst>
                                  <p:childTnLst>
                                    <p:set>
                                      <p:cBhvr>
                                        <p:cTn id="23" dur="1" fill="hold">
                                          <p:stCondLst>
                                            <p:cond delay="0"/>
                                          </p:stCondLst>
                                        </p:cTn>
                                        <p:tgtEl>
                                          <p:spTgt spid="22"/>
                                        </p:tgtEl>
                                        <p:attrNameLst>
                                          <p:attrName>style.visibility</p:attrName>
                                        </p:attrNameLst>
                                      </p:cBhvr>
                                      <p:to>
                                        <p:strVal val="visible"/>
                                      </p:to>
                                    </p:set>
                                    <p:animEffect transition="in" filter="wheel(1)">
                                      <p:cBhvr>
                                        <p:cTn id="24" dur="2000"/>
                                        <p:tgtEl>
                                          <p:spTgt spid="22"/>
                                        </p:tgtEl>
                                      </p:cBhvr>
                                    </p:animEffect>
                                  </p:childTnLst>
                                </p:cTn>
                              </p:par>
                              <p:par>
                                <p:cTn id="25" presetID="26" presetClass="entr" presetSubtype="0" fill="hold" grpId="0" nodeType="withEffect">
                                  <p:stCondLst>
                                    <p:cond delay="0"/>
                                  </p:stCondLst>
                                  <p:childTnLst>
                                    <p:set>
                                      <p:cBhvr>
                                        <p:cTn id="26" dur="1" fill="hold">
                                          <p:stCondLst>
                                            <p:cond delay="0"/>
                                          </p:stCondLst>
                                        </p:cTn>
                                        <p:tgtEl>
                                          <p:spTgt spid="24"/>
                                        </p:tgtEl>
                                        <p:attrNameLst>
                                          <p:attrName>style.visibility</p:attrName>
                                        </p:attrNameLst>
                                      </p:cBhvr>
                                      <p:to>
                                        <p:strVal val="visible"/>
                                      </p:to>
                                    </p:set>
                                    <p:animEffect transition="in" filter="wipe(down)">
                                      <p:cBhvr>
                                        <p:cTn id="27" dur="580">
                                          <p:stCondLst>
                                            <p:cond delay="0"/>
                                          </p:stCondLst>
                                        </p:cTn>
                                        <p:tgtEl>
                                          <p:spTgt spid="24"/>
                                        </p:tgtEl>
                                      </p:cBhvr>
                                    </p:animEffect>
                                    <p:anim calcmode="lin" valueType="num">
                                      <p:cBhvr>
                                        <p:cTn id="28" dur="1822" tmFilter="0,0; 0.14,0.36; 0.43,0.73; 0.71,0.91; 1.0,1.0">
                                          <p:stCondLst>
                                            <p:cond delay="0"/>
                                          </p:stCondLst>
                                        </p:cTn>
                                        <p:tgtEl>
                                          <p:spTgt spid="24"/>
                                        </p:tgtEl>
                                        <p:attrNameLst>
                                          <p:attrName>ppt_x</p:attrName>
                                        </p:attrNameLst>
                                      </p:cBhvr>
                                      <p:tavLst>
                                        <p:tav tm="0">
                                          <p:val>
                                            <p:strVal val="#ppt_x-0.25"/>
                                          </p:val>
                                        </p:tav>
                                        <p:tav tm="100000">
                                          <p:val>
                                            <p:strVal val="#ppt_x"/>
                                          </p:val>
                                        </p:tav>
                                      </p:tavLst>
                                    </p:anim>
                                    <p:anim calcmode="lin" valueType="num">
                                      <p:cBhvr>
                                        <p:cTn id="29" dur="664" tmFilter="0.0,0.0; 0.25,0.07; 0.50,0.2; 0.75,0.467; 1.0,1.0">
                                          <p:stCondLst>
                                            <p:cond delay="0"/>
                                          </p:stCondLst>
                                        </p:cTn>
                                        <p:tgtEl>
                                          <p:spTgt spid="24"/>
                                        </p:tgtEl>
                                        <p:attrNameLst>
                                          <p:attrName>ppt_y</p:attrName>
                                        </p:attrNameLst>
                                      </p:cBhvr>
                                      <p:tavLst>
                                        <p:tav tm="0" fmla="#ppt_y-sin(pi*$)/3">
                                          <p:val>
                                            <p:fltVal val="0.5"/>
                                          </p:val>
                                        </p:tav>
                                        <p:tav tm="100000">
                                          <p:val>
                                            <p:fltVal val="1"/>
                                          </p:val>
                                        </p:tav>
                                      </p:tavLst>
                                    </p:anim>
                                    <p:anim calcmode="lin" valueType="num">
                                      <p:cBhvr>
                                        <p:cTn id="30" dur="664" tmFilter="0, 0; 0.125,0.2665; 0.25,0.4; 0.375,0.465; 0.5,0.5;  0.625,0.535; 0.75,0.6; 0.875,0.7335; 1,1">
                                          <p:stCondLst>
                                            <p:cond delay="664"/>
                                          </p:stCondLst>
                                        </p:cTn>
                                        <p:tgtEl>
                                          <p:spTgt spid="24"/>
                                        </p:tgtEl>
                                        <p:attrNameLst>
                                          <p:attrName>ppt_y</p:attrName>
                                        </p:attrNameLst>
                                      </p:cBhvr>
                                      <p:tavLst>
                                        <p:tav tm="0" fmla="#ppt_y-sin(pi*$)/9">
                                          <p:val>
                                            <p:fltVal val="0"/>
                                          </p:val>
                                        </p:tav>
                                        <p:tav tm="100000">
                                          <p:val>
                                            <p:fltVal val="1"/>
                                          </p:val>
                                        </p:tav>
                                      </p:tavLst>
                                    </p:anim>
                                    <p:anim calcmode="lin" valueType="num">
                                      <p:cBhvr>
                                        <p:cTn id="31" dur="332" tmFilter="0, 0; 0.125,0.2665; 0.25,0.4; 0.375,0.465; 0.5,0.5;  0.625,0.535; 0.75,0.6; 0.875,0.7335; 1,1">
                                          <p:stCondLst>
                                            <p:cond delay="1324"/>
                                          </p:stCondLst>
                                        </p:cTn>
                                        <p:tgtEl>
                                          <p:spTgt spid="24"/>
                                        </p:tgtEl>
                                        <p:attrNameLst>
                                          <p:attrName>ppt_y</p:attrName>
                                        </p:attrNameLst>
                                      </p:cBhvr>
                                      <p:tavLst>
                                        <p:tav tm="0" fmla="#ppt_y-sin(pi*$)/27">
                                          <p:val>
                                            <p:fltVal val="0"/>
                                          </p:val>
                                        </p:tav>
                                        <p:tav tm="100000">
                                          <p:val>
                                            <p:fltVal val="1"/>
                                          </p:val>
                                        </p:tav>
                                      </p:tavLst>
                                    </p:anim>
                                    <p:anim calcmode="lin" valueType="num">
                                      <p:cBhvr>
                                        <p:cTn id="32" dur="164" tmFilter="0, 0; 0.125,0.2665; 0.25,0.4; 0.375,0.465; 0.5,0.5;  0.625,0.535; 0.75,0.6; 0.875,0.7335; 1,1">
                                          <p:stCondLst>
                                            <p:cond delay="1656"/>
                                          </p:stCondLst>
                                        </p:cTn>
                                        <p:tgtEl>
                                          <p:spTgt spid="24"/>
                                        </p:tgtEl>
                                        <p:attrNameLst>
                                          <p:attrName>ppt_y</p:attrName>
                                        </p:attrNameLst>
                                      </p:cBhvr>
                                      <p:tavLst>
                                        <p:tav tm="0" fmla="#ppt_y-sin(pi*$)/81">
                                          <p:val>
                                            <p:fltVal val="0"/>
                                          </p:val>
                                        </p:tav>
                                        <p:tav tm="100000">
                                          <p:val>
                                            <p:fltVal val="1"/>
                                          </p:val>
                                        </p:tav>
                                      </p:tavLst>
                                    </p:anim>
                                    <p:animScale>
                                      <p:cBhvr>
                                        <p:cTn id="33" dur="26">
                                          <p:stCondLst>
                                            <p:cond delay="650"/>
                                          </p:stCondLst>
                                        </p:cTn>
                                        <p:tgtEl>
                                          <p:spTgt spid="24"/>
                                        </p:tgtEl>
                                      </p:cBhvr>
                                      <p:to x="100000" y="60000"/>
                                    </p:animScale>
                                    <p:animScale>
                                      <p:cBhvr>
                                        <p:cTn id="34" dur="166" decel="50000">
                                          <p:stCondLst>
                                            <p:cond delay="676"/>
                                          </p:stCondLst>
                                        </p:cTn>
                                        <p:tgtEl>
                                          <p:spTgt spid="24"/>
                                        </p:tgtEl>
                                      </p:cBhvr>
                                      <p:to x="100000" y="100000"/>
                                    </p:animScale>
                                    <p:animScale>
                                      <p:cBhvr>
                                        <p:cTn id="35" dur="26">
                                          <p:stCondLst>
                                            <p:cond delay="1312"/>
                                          </p:stCondLst>
                                        </p:cTn>
                                        <p:tgtEl>
                                          <p:spTgt spid="24"/>
                                        </p:tgtEl>
                                      </p:cBhvr>
                                      <p:to x="100000" y="80000"/>
                                    </p:animScale>
                                    <p:animScale>
                                      <p:cBhvr>
                                        <p:cTn id="36" dur="166" decel="50000">
                                          <p:stCondLst>
                                            <p:cond delay="1338"/>
                                          </p:stCondLst>
                                        </p:cTn>
                                        <p:tgtEl>
                                          <p:spTgt spid="24"/>
                                        </p:tgtEl>
                                      </p:cBhvr>
                                      <p:to x="100000" y="100000"/>
                                    </p:animScale>
                                    <p:animScale>
                                      <p:cBhvr>
                                        <p:cTn id="37" dur="26">
                                          <p:stCondLst>
                                            <p:cond delay="1642"/>
                                          </p:stCondLst>
                                        </p:cTn>
                                        <p:tgtEl>
                                          <p:spTgt spid="24"/>
                                        </p:tgtEl>
                                      </p:cBhvr>
                                      <p:to x="100000" y="90000"/>
                                    </p:animScale>
                                    <p:animScale>
                                      <p:cBhvr>
                                        <p:cTn id="38" dur="166" decel="50000">
                                          <p:stCondLst>
                                            <p:cond delay="1668"/>
                                          </p:stCondLst>
                                        </p:cTn>
                                        <p:tgtEl>
                                          <p:spTgt spid="24"/>
                                        </p:tgtEl>
                                      </p:cBhvr>
                                      <p:to x="100000" y="100000"/>
                                    </p:animScale>
                                    <p:animScale>
                                      <p:cBhvr>
                                        <p:cTn id="39" dur="26">
                                          <p:stCondLst>
                                            <p:cond delay="1808"/>
                                          </p:stCondLst>
                                        </p:cTn>
                                        <p:tgtEl>
                                          <p:spTgt spid="24"/>
                                        </p:tgtEl>
                                      </p:cBhvr>
                                      <p:to x="100000" y="95000"/>
                                    </p:animScale>
                                    <p:animScale>
                                      <p:cBhvr>
                                        <p:cTn id="40" dur="166" decel="50000">
                                          <p:stCondLst>
                                            <p:cond delay="1834"/>
                                          </p:stCondLst>
                                        </p:cTn>
                                        <p:tgtEl>
                                          <p:spTgt spid="24"/>
                                        </p:tgtEl>
                                      </p:cBhvr>
                                      <p:to x="100000" y="100000"/>
                                    </p:animScale>
                                  </p:childTnLst>
                                </p:cTn>
                              </p:par>
                            </p:childTnLst>
                          </p:cTn>
                        </p:par>
                      </p:childTnLst>
                    </p:cTn>
                  </p:par>
                  <p:par>
                    <p:cTn id="41" fill="hold">
                      <p:stCondLst>
                        <p:cond delay="indefinite"/>
                      </p:stCondLst>
                      <p:childTnLst>
                        <p:par>
                          <p:cTn id="42" fill="hold">
                            <p:stCondLst>
                              <p:cond delay="0"/>
                            </p:stCondLst>
                            <p:childTnLst>
                              <p:par>
                                <p:cTn id="43" presetID="21" presetClass="entr" presetSubtype="1" fill="hold" grpId="0" nodeType="clickEffect">
                                  <p:stCondLst>
                                    <p:cond delay="0"/>
                                  </p:stCondLst>
                                  <p:childTnLst>
                                    <p:set>
                                      <p:cBhvr>
                                        <p:cTn id="44" dur="1" fill="hold">
                                          <p:stCondLst>
                                            <p:cond delay="0"/>
                                          </p:stCondLst>
                                        </p:cTn>
                                        <p:tgtEl>
                                          <p:spTgt spid="4"/>
                                        </p:tgtEl>
                                        <p:attrNameLst>
                                          <p:attrName>style.visibility</p:attrName>
                                        </p:attrNameLst>
                                      </p:cBhvr>
                                      <p:to>
                                        <p:strVal val="visible"/>
                                      </p:to>
                                    </p:set>
                                    <p:animEffect transition="in" filter="wheel(1)">
                                      <p:cBhvr>
                                        <p:cTn id="45" dur="2000"/>
                                        <p:tgtEl>
                                          <p:spTgt spid="4"/>
                                        </p:tgtEl>
                                      </p:cBhvr>
                                    </p:animEffect>
                                  </p:childTnLst>
                                </p:cTn>
                              </p:par>
                              <p:par>
                                <p:cTn id="46" presetID="42" presetClass="entr" presetSubtype="0" fill="hold" grpId="0" nodeType="withEffect">
                                  <p:stCondLst>
                                    <p:cond delay="0"/>
                                  </p:stCondLst>
                                  <p:childTnLst>
                                    <p:set>
                                      <p:cBhvr>
                                        <p:cTn id="47" dur="1" fill="hold">
                                          <p:stCondLst>
                                            <p:cond delay="0"/>
                                          </p:stCondLst>
                                        </p:cTn>
                                        <p:tgtEl>
                                          <p:spTgt spid="18"/>
                                        </p:tgtEl>
                                        <p:attrNameLst>
                                          <p:attrName>style.visibility</p:attrName>
                                        </p:attrNameLst>
                                      </p:cBhvr>
                                      <p:to>
                                        <p:strVal val="visible"/>
                                      </p:to>
                                    </p:set>
                                    <p:animEffect transition="in" filter="fade">
                                      <p:cBhvr>
                                        <p:cTn id="48" dur="1000"/>
                                        <p:tgtEl>
                                          <p:spTgt spid="18"/>
                                        </p:tgtEl>
                                      </p:cBhvr>
                                    </p:animEffect>
                                    <p:anim calcmode="lin" valueType="num">
                                      <p:cBhvr>
                                        <p:cTn id="49" dur="1000" fill="hold"/>
                                        <p:tgtEl>
                                          <p:spTgt spid="18"/>
                                        </p:tgtEl>
                                        <p:attrNameLst>
                                          <p:attrName>ppt_x</p:attrName>
                                        </p:attrNameLst>
                                      </p:cBhvr>
                                      <p:tavLst>
                                        <p:tav tm="0">
                                          <p:val>
                                            <p:strVal val="#ppt_x"/>
                                          </p:val>
                                        </p:tav>
                                        <p:tav tm="100000">
                                          <p:val>
                                            <p:strVal val="#ppt_x"/>
                                          </p:val>
                                        </p:tav>
                                      </p:tavLst>
                                    </p:anim>
                                    <p:anim calcmode="lin" valueType="num">
                                      <p:cBhvr>
                                        <p:cTn id="50" dur="1000" fill="hold"/>
                                        <p:tgtEl>
                                          <p:spTgt spid="18"/>
                                        </p:tgtEl>
                                        <p:attrNameLst>
                                          <p:attrName>ppt_y</p:attrName>
                                        </p:attrNameLst>
                                      </p:cBhvr>
                                      <p:tavLst>
                                        <p:tav tm="0">
                                          <p:val>
                                            <p:strVal val="#ppt_y+.1"/>
                                          </p:val>
                                        </p:tav>
                                        <p:tav tm="100000">
                                          <p:val>
                                            <p:strVal val="#ppt_y"/>
                                          </p:val>
                                        </p:tav>
                                      </p:tavLst>
                                    </p:anim>
                                  </p:childTnLst>
                                </p:cTn>
                              </p:par>
                              <p:par>
                                <p:cTn id="51" presetID="42" presetClass="entr" presetSubtype="0" fill="hold" grpId="0" nodeType="withEffect">
                                  <p:stCondLst>
                                    <p:cond delay="0"/>
                                  </p:stCondLst>
                                  <p:childTnLst>
                                    <p:set>
                                      <p:cBhvr>
                                        <p:cTn id="52" dur="1" fill="hold">
                                          <p:stCondLst>
                                            <p:cond delay="0"/>
                                          </p:stCondLst>
                                        </p:cTn>
                                        <p:tgtEl>
                                          <p:spTgt spid="17"/>
                                        </p:tgtEl>
                                        <p:attrNameLst>
                                          <p:attrName>style.visibility</p:attrName>
                                        </p:attrNameLst>
                                      </p:cBhvr>
                                      <p:to>
                                        <p:strVal val="visible"/>
                                      </p:to>
                                    </p:set>
                                    <p:animEffect transition="in" filter="fade">
                                      <p:cBhvr>
                                        <p:cTn id="53" dur="1000"/>
                                        <p:tgtEl>
                                          <p:spTgt spid="17"/>
                                        </p:tgtEl>
                                      </p:cBhvr>
                                    </p:animEffect>
                                    <p:anim calcmode="lin" valueType="num">
                                      <p:cBhvr>
                                        <p:cTn id="54" dur="1000" fill="hold"/>
                                        <p:tgtEl>
                                          <p:spTgt spid="17"/>
                                        </p:tgtEl>
                                        <p:attrNameLst>
                                          <p:attrName>ppt_x</p:attrName>
                                        </p:attrNameLst>
                                      </p:cBhvr>
                                      <p:tavLst>
                                        <p:tav tm="0">
                                          <p:val>
                                            <p:strVal val="#ppt_x"/>
                                          </p:val>
                                        </p:tav>
                                        <p:tav tm="100000">
                                          <p:val>
                                            <p:strVal val="#ppt_x"/>
                                          </p:val>
                                        </p:tav>
                                      </p:tavLst>
                                    </p:anim>
                                    <p:anim calcmode="lin" valueType="num">
                                      <p:cBhvr>
                                        <p:cTn id="55"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21" presetClass="entr" presetSubtype="1" fill="hold" grpId="0" nodeType="clickEffect">
                                  <p:stCondLst>
                                    <p:cond delay="0"/>
                                  </p:stCondLst>
                                  <p:childTnLst>
                                    <p:set>
                                      <p:cBhvr>
                                        <p:cTn id="59" dur="1" fill="hold">
                                          <p:stCondLst>
                                            <p:cond delay="0"/>
                                          </p:stCondLst>
                                        </p:cTn>
                                        <p:tgtEl>
                                          <p:spTgt spid="23"/>
                                        </p:tgtEl>
                                        <p:attrNameLst>
                                          <p:attrName>style.visibility</p:attrName>
                                        </p:attrNameLst>
                                      </p:cBhvr>
                                      <p:to>
                                        <p:strVal val="visible"/>
                                      </p:to>
                                    </p:set>
                                    <p:animEffect transition="in" filter="wheel(1)">
                                      <p:cBhvr>
                                        <p:cTn id="60" dur="2000"/>
                                        <p:tgtEl>
                                          <p:spTgt spid="23"/>
                                        </p:tgtEl>
                                      </p:cBhvr>
                                    </p:animEffect>
                                  </p:childTnLst>
                                </p:cTn>
                              </p:par>
                              <p:par>
                                <p:cTn id="61" presetID="26" presetClass="entr" presetSubtype="0" fill="hold" grpId="0" nodeType="withEffect">
                                  <p:stCondLst>
                                    <p:cond delay="0"/>
                                  </p:stCondLst>
                                  <p:childTnLst>
                                    <p:set>
                                      <p:cBhvr>
                                        <p:cTn id="62" dur="1" fill="hold">
                                          <p:stCondLst>
                                            <p:cond delay="0"/>
                                          </p:stCondLst>
                                        </p:cTn>
                                        <p:tgtEl>
                                          <p:spTgt spid="25"/>
                                        </p:tgtEl>
                                        <p:attrNameLst>
                                          <p:attrName>style.visibility</p:attrName>
                                        </p:attrNameLst>
                                      </p:cBhvr>
                                      <p:to>
                                        <p:strVal val="visible"/>
                                      </p:to>
                                    </p:set>
                                    <p:animEffect transition="in" filter="wipe(down)">
                                      <p:cBhvr>
                                        <p:cTn id="63" dur="580">
                                          <p:stCondLst>
                                            <p:cond delay="0"/>
                                          </p:stCondLst>
                                        </p:cTn>
                                        <p:tgtEl>
                                          <p:spTgt spid="25"/>
                                        </p:tgtEl>
                                      </p:cBhvr>
                                    </p:animEffect>
                                    <p:anim calcmode="lin" valueType="num">
                                      <p:cBhvr>
                                        <p:cTn id="64" dur="1822" tmFilter="0,0; 0.14,0.36; 0.43,0.73; 0.71,0.91; 1.0,1.0">
                                          <p:stCondLst>
                                            <p:cond delay="0"/>
                                          </p:stCondLst>
                                        </p:cTn>
                                        <p:tgtEl>
                                          <p:spTgt spid="25"/>
                                        </p:tgtEl>
                                        <p:attrNameLst>
                                          <p:attrName>ppt_x</p:attrName>
                                        </p:attrNameLst>
                                      </p:cBhvr>
                                      <p:tavLst>
                                        <p:tav tm="0">
                                          <p:val>
                                            <p:strVal val="#ppt_x-0.25"/>
                                          </p:val>
                                        </p:tav>
                                        <p:tav tm="100000">
                                          <p:val>
                                            <p:strVal val="#ppt_x"/>
                                          </p:val>
                                        </p:tav>
                                      </p:tavLst>
                                    </p:anim>
                                    <p:anim calcmode="lin" valueType="num">
                                      <p:cBhvr>
                                        <p:cTn id="65" dur="664" tmFilter="0.0,0.0; 0.25,0.07; 0.50,0.2; 0.75,0.467; 1.0,1.0">
                                          <p:stCondLst>
                                            <p:cond delay="0"/>
                                          </p:stCondLst>
                                        </p:cTn>
                                        <p:tgtEl>
                                          <p:spTgt spid="25"/>
                                        </p:tgtEl>
                                        <p:attrNameLst>
                                          <p:attrName>ppt_y</p:attrName>
                                        </p:attrNameLst>
                                      </p:cBhvr>
                                      <p:tavLst>
                                        <p:tav tm="0" fmla="#ppt_y-sin(pi*$)/3">
                                          <p:val>
                                            <p:fltVal val="0.5"/>
                                          </p:val>
                                        </p:tav>
                                        <p:tav tm="100000">
                                          <p:val>
                                            <p:fltVal val="1"/>
                                          </p:val>
                                        </p:tav>
                                      </p:tavLst>
                                    </p:anim>
                                    <p:anim calcmode="lin" valueType="num">
                                      <p:cBhvr>
                                        <p:cTn id="66" dur="664" tmFilter="0, 0; 0.125,0.2665; 0.25,0.4; 0.375,0.465; 0.5,0.5;  0.625,0.535; 0.75,0.6; 0.875,0.7335; 1,1">
                                          <p:stCondLst>
                                            <p:cond delay="664"/>
                                          </p:stCondLst>
                                        </p:cTn>
                                        <p:tgtEl>
                                          <p:spTgt spid="25"/>
                                        </p:tgtEl>
                                        <p:attrNameLst>
                                          <p:attrName>ppt_y</p:attrName>
                                        </p:attrNameLst>
                                      </p:cBhvr>
                                      <p:tavLst>
                                        <p:tav tm="0" fmla="#ppt_y-sin(pi*$)/9">
                                          <p:val>
                                            <p:fltVal val="0"/>
                                          </p:val>
                                        </p:tav>
                                        <p:tav tm="100000">
                                          <p:val>
                                            <p:fltVal val="1"/>
                                          </p:val>
                                        </p:tav>
                                      </p:tavLst>
                                    </p:anim>
                                    <p:anim calcmode="lin" valueType="num">
                                      <p:cBhvr>
                                        <p:cTn id="67" dur="332" tmFilter="0, 0; 0.125,0.2665; 0.25,0.4; 0.375,0.465; 0.5,0.5;  0.625,0.535; 0.75,0.6; 0.875,0.7335; 1,1">
                                          <p:stCondLst>
                                            <p:cond delay="1324"/>
                                          </p:stCondLst>
                                        </p:cTn>
                                        <p:tgtEl>
                                          <p:spTgt spid="25"/>
                                        </p:tgtEl>
                                        <p:attrNameLst>
                                          <p:attrName>ppt_y</p:attrName>
                                        </p:attrNameLst>
                                      </p:cBhvr>
                                      <p:tavLst>
                                        <p:tav tm="0" fmla="#ppt_y-sin(pi*$)/27">
                                          <p:val>
                                            <p:fltVal val="0"/>
                                          </p:val>
                                        </p:tav>
                                        <p:tav tm="100000">
                                          <p:val>
                                            <p:fltVal val="1"/>
                                          </p:val>
                                        </p:tav>
                                      </p:tavLst>
                                    </p:anim>
                                    <p:anim calcmode="lin" valueType="num">
                                      <p:cBhvr>
                                        <p:cTn id="68" dur="164" tmFilter="0, 0; 0.125,0.2665; 0.25,0.4; 0.375,0.465; 0.5,0.5;  0.625,0.535; 0.75,0.6; 0.875,0.7335; 1,1">
                                          <p:stCondLst>
                                            <p:cond delay="1656"/>
                                          </p:stCondLst>
                                        </p:cTn>
                                        <p:tgtEl>
                                          <p:spTgt spid="25"/>
                                        </p:tgtEl>
                                        <p:attrNameLst>
                                          <p:attrName>ppt_y</p:attrName>
                                        </p:attrNameLst>
                                      </p:cBhvr>
                                      <p:tavLst>
                                        <p:tav tm="0" fmla="#ppt_y-sin(pi*$)/81">
                                          <p:val>
                                            <p:fltVal val="0"/>
                                          </p:val>
                                        </p:tav>
                                        <p:tav tm="100000">
                                          <p:val>
                                            <p:fltVal val="1"/>
                                          </p:val>
                                        </p:tav>
                                      </p:tavLst>
                                    </p:anim>
                                    <p:animScale>
                                      <p:cBhvr>
                                        <p:cTn id="69" dur="26">
                                          <p:stCondLst>
                                            <p:cond delay="650"/>
                                          </p:stCondLst>
                                        </p:cTn>
                                        <p:tgtEl>
                                          <p:spTgt spid="25"/>
                                        </p:tgtEl>
                                      </p:cBhvr>
                                      <p:to x="100000" y="60000"/>
                                    </p:animScale>
                                    <p:animScale>
                                      <p:cBhvr>
                                        <p:cTn id="70" dur="166" decel="50000">
                                          <p:stCondLst>
                                            <p:cond delay="676"/>
                                          </p:stCondLst>
                                        </p:cTn>
                                        <p:tgtEl>
                                          <p:spTgt spid="25"/>
                                        </p:tgtEl>
                                      </p:cBhvr>
                                      <p:to x="100000" y="100000"/>
                                    </p:animScale>
                                    <p:animScale>
                                      <p:cBhvr>
                                        <p:cTn id="71" dur="26">
                                          <p:stCondLst>
                                            <p:cond delay="1312"/>
                                          </p:stCondLst>
                                        </p:cTn>
                                        <p:tgtEl>
                                          <p:spTgt spid="25"/>
                                        </p:tgtEl>
                                      </p:cBhvr>
                                      <p:to x="100000" y="80000"/>
                                    </p:animScale>
                                    <p:animScale>
                                      <p:cBhvr>
                                        <p:cTn id="72" dur="166" decel="50000">
                                          <p:stCondLst>
                                            <p:cond delay="1338"/>
                                          </p:stCondLst>
                                        </p:cTn>
                                        <p:tgtEl>
                                          <p:spTgt spid="25"/>
                                        </p:tgtEl>
                                      </p:cBhvr>
                                      <p:to x="100000" y="100000"/>
                                    </p:animScale>
                                    <p:animScale>
                                      <p:cBhvr>
                                        <p:cTn id="73" dur="26">
                                          <p:stCondLst>
                                            <p:cond delay="1642"/>
                                          </p:stCondLst>
                                        </p:cTn>
                                        <p:tgtEl>
                                          <p:spTgt spid="25"/>
                                        </p:tgtEl>
                                      </p:cBhvr>
                                      <p:to x="100000" y="90000"/>
                                    </p:animScale>
                                    <p:animScale>
                                      <p:cBhvr>
                                        <p:cTn id="74" dur="166" decel="50000">
                                          <p:stCondLst>
                                            <p:cond delay="1668"/>
                                          </p:stCondLst>
                                        </p:cTn>
                                        <p:tgtEl>
                                          <p:spTgt spid="25"/>
                                        </p:tgtEl>
                                      </p:cBhvr>
                                      <p:to x="100000" y="100000"/>
                                    </p:animScale>
                                    <p:animScale>
                                      <p:cBhvr>
                                        <p:cTn id="75" dur="26">
                                          <p:stCondLst>
                                            <p:cond delay="1808"/>
                                          </p:stCondLst>
                                        </p:cTn>
                                        <p:tgtEl>
                                          <p:spTgt spid="25"/>
                                        </p:tgtEl>
                                      </p:cBhvr>
                                      <p:to x="100000" y="95000"/>
                                    </p:animScale>
                                    <p:animScale>
                                      <p:cBhvr>
                                        <p:cTn id="76" dur="166" decel="50000">
                                          <p:stCondLst>
                                            <p:cond delay="1834"/>
                                          </p:stCondLst>
                                        </p:cTn>
                                        <p:tgtEl>
                                          <p:spTgt spid="2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p:bldP spid="17" grpId="0"/>
      <p:bldP spid="18" grpId="0"/>
      <p:bldP spid="2" grpId="0" animBg="1"/>
      <p:bldP spid="4" grpId="0" animBg="1"/>
      <p:bldP spid="22" grpId="0" animBg="1"/>
      <p:bldP spid="23" grpId="0" animBg="1"/>
      <p:bldP spid="24" grpId="0"/>
      <p:bldP spid="25"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Espace réservé du texte 2"/>
          <p:cNvSpPr>
            <a:spLocks noGrp="1"/>
          </p:cNvSpPr>
          <p:nvPr>
            <p:custDataLst>
              <p:tags r:id="rId1"/>
            </p:custDataLst>
          </p:nvPr>
        </p:nvSpPr>
        <p:spPr bwMode="auto">
          <a:xfrm>
            <a:off x="539552" y="1916832"/>
            <a:ext cx="8318728" cy="4512564"/>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lr>
                <a:schemeClr val="tx2"/>
              </a:buClr>
              <a:buSzPct val="90000"/>
              <a:buFont typeface="Wingdings" pitchFamily="2" charset="2"/>
              <a:buChar char="n"/>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tx2"/>
              </a:buClr>
              <a:buChar char="–"/>
              <a:defRPr sz="3200">
                <a:solidFill>
                  <a:schemeClr val="tx1"/>
                </a:solidFill>
                <a:latin typeface="+mn-lt"/>
              </a:defRPr>
            </a:lvl2pPr>
            <a:lvl3pPr marL="1143000" indent="-228600" algn="l" rtl="0" eaLnBrk="1" fontAlgn="base" hangingPunct="1">
              <a:spcBef>
                <a:spcPct val="20000"/>
              </a:spcBef>
              <a:spcAft>
                <a:spcPct val="0"/>
              </a:spcAft>
              <a:buClr>
                <a:schemeClr val="tx2"/>
              </a:buClr>
              <a:buSzPct val="75000"/>
              <a:buFont typeface="Wingdings" pitchFamily="2" charset="2"/>
              <a:buChar char="v"/>
              <a:defRPr sz="3200">
                <a:solidFill>
                  <a:schemeClr val="tx1"/>
                </a:solidFill>
                <a:latin typeface="+mn-lt"/>
              </a:defRPr>
            </a:lvl3pPr>
            <a:lvl4pPr marL="1600200" indent="-228600" algn="l" rtl="0" eaLnBrk="1" fontAlgn="base" hangingPunct="1">
              <a:spcBef>
                <a:spcPct val="20000"/>
              </a:spcBef>
              <a:spcAft>
                <a:spcPct val="0"/>
              </a:spcAft>
              <a:buClr>
                <a:schemeClr val="tx2"/>
              </a:buClr>
              <a:buChar char="–"/>
              <a:defRPr sz="3200">
                <a:solidFill>
                  <a:schemeClr val="tx1"/>
                </a:solidFill>
                <a:latin typeface="+mn-lt"/>
              </a:defRPr>
            </a:lvl4pPr>
            <a:lvl5pPr marL="2057400" indent="-228600" algn="l" rtl="0" eaLnBrk="1" fontAlgn="base" hangingPunct="1">
              <a:spcBef>
                <a:spcPct val="20000"/>
              </a:spcBef>
              <a:spcAft>
                <a:spcPct val="0"/>
              </a:spcAft>
              <a:buClr>
                <a:schemeClr val="tx2"/>
              </a:buClr>
              <a:buChar char="–"/>
              <a:defRPr sz="3200">
                <a:solidFill>
                  <a:schemeClr val="tx1"/>
                </a:solidFill>
                <a:latin typeface="+mn-lt"/>
              </a:defRPr>
            </a:lvl5pPr>
            <a:lvl6pPr marL="2514600" indent="-228600" algn="l" rtl="0" eaLnBrk="1" fontAlgn="base" hangingPunct="1">
              <a:spcBef>
                <a:spcPct val="20000"/>
              </a:spcBef>
              <a:spcAft>
                <a:spcPct val="0"/>
              </a:spcAft>
              <a:buClr>
                <a:schemeClr val="tx2"/>
              </a:buClr>
              <a:buChar char="–"/>
              <a:defRPr sz="3200">
                <a:solidFill>
                  <a:schemeClr val="tx1"/>
                </a:solidFill>
                <a:latin typeface="+mn-lt"/>
              </a:defRPr>
            </a:lvl6pPr>
            <a:lvl7pPr marL="2971800" indent="-228600" algn="l" rtl="0" eaLnBrk="1" fontAlgn="base" hangingPunct="1">
              <a:spcBef>
                <a:spcPct val="20000"/>
              </a:spcBef>
              <a:spcAft>
                <a:spcPct val="0"/>
              </a:spcAft>
              <a:buClr>
                <a:schemeClr val="tx2"/>
              </a:buClr>
              <a:buChar char="–"/>
              <a:defRPr sz="3200">
                <a:solidFill>
                  <a:schemeClr val="tx1"/>
                </a:solidFill>
                <a:latin typeface="+mn-lt"/>
              </a:defRPr>
            </a:lvl7pPr>
            <a:lvl8pPr marL="3429000" indent="-228600" algn="l" rtl="0" eaLnBrk="1" fontAlgn="base" hangingPunct="1">
              <a:spcBef>
                <a:spcPct val="20000"/>
              </a:spcBef>
              <a:spcAft>
                <a:spcPct val="0"/>
              </a:spcAft>
              <a:buClr>
                <a:schemeClr val="tx2"/>
              </a:buClr>
              <a:buChar char="–"/>
              <a:defRPr sz="3200">
                <a:solidFill>
                  <a:schemeClr val="tx1"/>
                </a:solidFill>
                <a:latin typeface="+mn-lt"/>
              </a:defRPr>
            </a:lvl8pPr>
            <a:lvl9pPr marL="3886200" indent="-228600" algn="l" rtl="0" eaLnBrk="1" fontAlgn="base" hangingPunct="1">
              <a:spcBef>
                <a:spcPct val="20000"/>
              </a:spcBef>
              <a:spcAft>
                <a:spcPct val="0"/>
              </a:spcAft>
              <a:buClr>
                <a:schemeClr val="tx2"/>
              </a:buClr>
              <a:buChar char="–"/>
              <a:defRPr sz="3200">
                <a:solidFill>
                  <a:schemeClr val="tx1"/>
                </a:solidFill>
                <a:latin typeface="+mn-lt"/>
              </a:defRPr>
            </a:lvl9pPr>
          </a:lstStyle>
          <a:p>
            <a:pPr>
              <a:lnSpc>
                <a:spcPct val="90000"/>
              </a:lnSpc>
              <a:spcBef>
                <a:spcPts val="2400"/>
              </a:spcBef>
              <a:buClr>
                <a:schemeClr val="bg2">
                  <a:lumMod val="40000"/>
                  <a:lumOff val="60000"/>
                </a:schemeClr>
              </a:buClr>
            </a:pPr>
            <a:r>
              <a:rPr lang="fr-CA" sz="2400" dirty="0">
                <a:effectLst>
                  <a:outerShdw blurRad="38100" dist="38100" dir="2700000" algn="tl">
                    <a:srgbClr val="000000">
                      <a:alpha val="43137"/>
                    </a:srgbClr>
                  </a:outerShdw>
                </a:effectLst>
                <a:latin typeface="Arial" pitchFamily="34" charset="0"/>
                <a:cs typeface="Arial" pitchFamily="34" charset="0"/>
              </a:rPr>
              <a:t>Mode</a:t>
            </a:r>
          </a:p>
          <a:p>
            <a:pPr lvl="1">
              <a:lnSpc>
                <a:spcPct val="90000"/>
              </a:lnSpc>
              <a:spcBef>
                <a:spcPts val="600"/>
              </a:spcBef>
              <a:buClr>
                <a:schemeClr val="bg2">
                  <a:lumMod val="40000"/>
                  <a:lumOff val="60000"/>
                </a:schemeClr>
              </a:buClr>
            </a:pPr>
            <a:r>
              <a:rPr lang="fr-CA" sz="2000" dirty="0">
                <a:effectLst>
                  <a:outerShdw blurRad="38100" dist="38100" dir="2700000" algn="tl">
                    <a:srgbClr val="000000">
                      <a:alpha val="43137"/>
                    </a:srgbClr>
                  </a:outerShdw>
                </a:effectLst>
                <a:latin typeface="Arial" pitchFamily="34" charset="0"/>
                <a:cs typeface="Arial" pitchFamily="34" charset="0"/>
              </a:rPr>
              <a:t>Utilisé exclusivement à des fins descriptives (score réel)</a:t>
            </a:r>
          </a:p>
          <a:p>
            <a:pPr lvl="1">
              <a:lnSpc>
                <a:spcPct val="90000"/>
              </a:lnSpc>
              <a:spcBef>
                <a:spcPts val="400"/>
              </a:spcBef>
              <a:buClr>
                <a:schemeClr val="bg2">
                  <a:lumMod val="40000"/>
                  <a:lumOff val="60000"/>
                </a:schemeClr>
              </a:buClr>
            </a:pPr>
            <a:r>
              <a:rPr lang="fr-CA" sz="2000" dirty="0">
                <a:effectLst>
                  <a:outerShdw blurRad="38100" dist="38100" dir="2700000" algn="tl">
                    <a:srgbClr val="000000">
                      <a:alpha val="43137"/>
                    </a:srgbClr>
                  </a:outerShdw>
                </a:effectLst>
                <a:latin typeface="Arial" pitchFamily="34" charset="0"/>
                <a:cs typeface="Arial" pitchFamily="34" charset="0"/>
              </a:rPr>
              <a:t>Peut être utilisé pour toutes les variables, surtout nominales</a:t>
            </a:r>
          </a:p>
          <a:p>
            <a:pPr lvl="1">
              <a:lnSpc>
                <a:spcPct val="90000"/>
              </a:lnSpc>
              <a:spcBef>
                <a:spcPts val="400"/>
              </a:spcBef>
              <a:buClr>
                <a:schemeClr val="bg2">
                  <a:lumMod val="40000"/>
                  <a:lumOff val="60000"/>
                </a:schemeClr>
              </a:buClr>
            </a:pPr>
            <a:r>
              <a:rPr lang="fr-CA" sz="2000" dirty="0">
                <a:effectLst>
                  <a:outerShdw blurRad="38100" dist="38100" dir="2700000" algn="tl">
                    <a:srgbClr val="000000">
                      <a:alpha val="43137"/>
                    </a:srgbClr>
                  </a:outerShdw>
                </a:effectLst>
                <a:latin typeface="Arial" pitchFamily="34" charset="0"/>
                <a:cs typeface="Arial" pitchFamily="34" charset="0"/>
              </a:rPr>
              <a:t>« Avec la mode, il faut tenir compte du mode » </a:t>
            </a:r>
          </a:p>
          <a:p>
            <a:pPr>
              <a:lnSpc>
                <a:spcPct val="90000"/>
              </a:lnSpc>
              <a:spcBef>
                <a:spcPts val="1800"/>
              </a:spcBef>
              <a:buClr>
                <a:schemeClr val="bg2">
                  <a:lumMod val="40000"/>
                  <a:lumOff val="60000"/>
                </a:schemeClr>
              </a:buClr>
            </a:pPr>
            <a:r>
              <a:rPr lang="fr-CA" sz="2400" dirty="0">
                <a:effectLst>
                  <a:outerShdw blurRad="38100" dist="38100" dir="2700000" algn="tl">
                    <a:srgbClr val="000000">
                      <a:alpha val="43137"/>
                    </a:srgbClr>
                  </a:outerShdw>
                </a:effectLst>
                <a:latin typeface="Arial" pitchFamily="34" charset="0"/>
                <a:cs typeface="Arial" pitchFamily="34" charset="0"/>
              </a:rPr>
              <a:t>Médiane</a:t>
            </a:r>
          </a:p>
          <a:p>
            <a:pPr lvl="1">
              <a:lnSpc>
                <a:spcPct val="90000"/>
              </a:lnSpc>
              <a:spcBef>
                <a:spcPts val="600"/>
              </a:spcBef>
              <a:buClr>
                <a:schemeClr val="bg2">
                  <a:lumMod val="40000"/>
                  <a:lumOff val="60000"/>
                </a:schemeClr>
              </a:buClr>
            </a:pPr>
            <a:r>
              <a:rPr lang="fr-CA" sz="2000" dirty="0">
                <a:effectLst>
                  <a:outerShdw blurRad="38100" dist="38100" dir="2700000" algn="tl">
                    <a:srgbClr val="000000">
                      <a:alpha val="43137"/>
                    </a:srgbClr>
                  </a:outerShdw>
                </a:effectLst>
                <a:latin typeface="Arial" pitchFamily="34" charset="0"/>
                <a:cs typeface="Arial" pitchFamily="34" charset="0"/>
              </a:rPr>
              <a:t>Utilisée principalement à des fins descriptives (seuil de coupure)</a:t>
            </a:r>
          </a:p>
          <a:p>
            <a:pPr lvl="1">
              <a:lnSpc>
                <a:spcPct val="90000"/>
              </a:lnSpc>
              <a:spcBef>
                <a:spcPts val="400"/>
              </a:spcBef>
              <a:buClr>
                <a:schemeClr val="bg2">
                  <a:lumMod val="40000"/>
                  <a:lumOff val="60000"/>
                </a:schemeClr>
              </a:buClr>
            </a:pPr>
            <a:r>
              <a:rPr lang="fr-CA" sz="2000" dirty="0">
                <a:effectLst>
                  <a:outerShdw blurRad="38100" dist="38100" dir="2700000" algn="tl">
                    <a:srgbClr val="000000">
                      <a:alpha val="43137"/>
                    </a:srgbClr>
                  </a:outerShdw>
                </a:effectLst>
                <a:latin typeface="Arial" pitchFamily="34" charset="0"/>
                <a:cs typeface="Arial" pitchFamily="34" charset="0"/>
              </a:rPr>
              <a:t>Indiquée pour les variables quantitatives surtout, ordinales aussi</a:t>
            </a:r>
          </a:p>
          <a:p>
            <a:pPr lvl="1">
              <a:lnSpc>
                <a:spcPct val="90000"/>
              </a:lnSpc>
              <a:spcBef>
                <a:spcPts val="400"/>
              </a:spcBef>
              <a:buClr>
                <a:schemeClr val="bg2">
                  <a:lumMod val="40000"/>
                  <a:lumOff val="60000"/>
                </a:schemeClr>
              </a:buClr>
            </a:pPr>
            <a:r>
              <a:rPr lang="fr-CA" sz="2000" dirty="0">
                <a:effectLst>
                  <a:outerShdw blurRad="38100" dist="38100" dir="2700000" algn="tl">
                    <a:srgbClr val="000000">
                      <a:alpha val="43137"/>
                    </a:srgbClr>
                  </a:outerShdw>
                </a:effectLst>
                <a:latin typeface="Arial" pitchFamily="34" charset="0"/>
                <a:cs typeface="Arial" pitchFamily="34" charset="0"/>
              </a:rPr>
              <a:t>Plus adaptée aux distributions asymétriques (cas déviants)</a:t>
            </a:r>
          </a:p>
          <a:p>
            <a:pPr>
              <a:lnSpc>
                <a:spcPct val="90000"/>
              </a:lnSpc>
              <a:spcBef>
                <a:spcPts val="1800"/>
              </a:spcBef>
              <a:buClr>
                <a:schemeClr val="bg2">
                  <a:lumMod val="40000"/>
                  <a:lumOff val="60000"/>
                </a:schemeClr>
              </a:buClr>
            </a:pPr>
            <a:r>
              <a:rPr lang="fr-CA" sz="2400" dirty="0">
                <a:effectLst>
                  <a:outerShdw blurRad="38100" dist="38100" dir="2700000" algn="tl">
                    <a:srgbClr val="000000">
                      <a:alpha val="43137"/>
                    </a:srgbClr>
                  </a:outerShdw>
                </a:effectLst>
                <a:latin typeface="Arial" pitchFamily="34" charset="0"/>
                <a:cs typeface="Arial" pitchFamily="34" charset="0"/>
              </a:rPr>
              <a:t>Moyenne</a:t>
            </a:r>
          </a:p>
          <a:p>
            <a:pPr lvl="1">
              <a:lnSpc>
                <a:spcPct val="90000"/>
              </a:lnSpc>
              <a:spcBef>
                <a:spcPts val="600"/>
              </a:spcBef>
              <a:buClr>
                <a:schemeClr val="bg2">
                  <a:lumMod val="40000"/>
                  <a:lumOff val="60000"/>
                </a:schemeClr>
              </a:buClr>
            </a:pPr>
            <a:r>
              <a:rPr lang="fr-CA" sz="2000" dirty="0">
                <a:effectLst>
                  <a:outerShdw blurRad="38100" dist="38100" dir="2700000" algn="tl">
                    <a:srgbClr val="000000">
                      <a:alpha val="43137"/>
                    </a:srgbClr>
                  </a:outerShdw>
                </a:effectLst>
                <a:latin typeface="Arial" pitchFamily="34" charset="0"/>
                <a:cs typeface="Arial" pitchFamily="34" charset="0"/>
              </a:rPr>
              <a:t>Utilisée à la fois à des fins descriptives et inférentielles</a:t>
            </a:r>
          </a:p>
          <a:p>
            <a:pPr lvl="1">
              <a:lnSpc>
                <a:spcPct val="90000"/>
              </a:lnSpc>
              <a:spcBef>
                <a:spcPts val="400"/>
              </a:spcBef>
              <a:buClr>
                <a:schemeClr val="bg2">
                  <a:lumMod val="40000"/>
                  <a:lumOff val="60000"/>
                </a:schemeClr>
              </a:buClr>
            </a:pPr>
            <a:r>
              <a:rPr lang="fr-CA" sz="2000" dirty="0">
                <a:effectLst>
                  <a:outerShdw blurRad="38100" dist="38100" dir="2700000" algn="tl">
                    <a:srgbClr val="000000">
                      <a:alpha val="43137"/>
                    </a:srgbClr>
                  </a:outerShdw>
                </a:effectLst>
                <a:latin typeface="Arial" pitchFamily="34" charset="0"/>
                <a:cs typeface="Arial" pitchFamily="34" charset="0"/>
              </a:rPr>
              <a:t>Indiquée pour les variables quantitatives uniquement</a:t>
            </a:r>
          </a:p>
          <a:p>
            <a:pPr lvl="1">
              <a:lnSpc>
                <a:spcPct val="90000"/>
              </a:lnSpc>
              <a:spcBef>
                <a:spcPts val="400"/>
              </a:spcBef>
              <a:buClr>
                <a:schemeClr val="bg2">
                  <a:lumMod val="40000"/>
                  <a:lumOff val="60000"/>
                </a:schemeClr>
              </a:buClr>
            </a:pPr>
            <a:r>
              <a:rPr lang="fr-CA" sz="2000" dirty="0">
                <a:effectLst>
                  <a:outerShdw blurRad="38100" dist="38100" dir="2700000" algn="tl">
                    <a:srgbClr val="000000">
                      <a:alpha val="43137"/>
                    </a:srgbClr>
                  </a:outerShdw>
                </a:effectLst>
                <a:latin typeface="Arial" pitchFamily="34" charset="0"/>
                <a:cs typeface="Arial" pitchFamily="34" charset="0"/>
              </a:rPr>
              <a:t>Plusieurs techniques statistiques sont basées sur son calcul </a:t>
            </a:r>
          </a:p>
        </p:txBody>
      </p:sp>
      <p:sp>
        <p:nvSpPr>
          <p:cNvPr id="13" name="Espace réservé de la date 12"/>
          <p:cNvSpPr>
            <a:spLocks noGrp="1"/>
          </p:cNvSpPr>
          <p:nvPr>
            <p:ph type="dt" sz="half" idx="10"/>
            <p:custDataLst>
              <p:tags r:id="rId2"/>
            </p:custDataLst>
          </p:nvPr>
        </p:nvSpPr>
        <p:spPr/>
        <p:txBody>
          <a:bodyPr/>
          <a:lstStyle/>
          <a:p>
            <a:fld id="{17E2EA74-AA06-45C8-AA51-8B7475BE0722}" type="datetime10">
              <a:rPr lang="fr-FR" smtClean="0"/>
              <a:t>06:39</a:t>
            </a:fld>
            <a:endParaRPr lang="fr-FR" dirty="0"/>
          </a:p>
        </p:txBody>
      </p:sp>
      <p:sp>
        <p:nvSpPr>
          <p:cNvPr id="1287170" name="Rectangle 2"/>
          <p:cNvSpPr>
            <a:spLocks noGrp="1" noChangeArrowheads="1"/>
          </p:cNvSpPr>
          <p:nvPr>
            <p:ph type="ctrTitle"/>
            <p:custDataLst>
              <p:tags r:id="rId3"/>
            </p:custDataLst>
          </p:nvPr>
        </p:nvSpPr>
        <p:spPr>
          <a:xfrm>
            <a:off x="0" y="692696"/>
            <a:ext cx="9144000" cy="428628"/>
          </a:xfrm>
          <a:noFill/>
          <a:ln/>
          <a:effectLst>
            <a:outerShdw dist="50800" sx="99000" sy="99000" algn="ctr" rotWithShape="0">
              <a:srgbClr val="000000"/>
            </a:outerShdw>
          </a:effectLst>
          <a:scene3d>
            <a:camera prst="orthographicFront"/>
            <a:lightRig rig="freezing" dir="t">
              <a:rot lat="0" lon="0" rev="5640000"/>
            </a:lightRig>
          </a:scene3d>
          <a:sp3d/>
        </p:spPr>
        <p:txBody>
          <a:bodyPr>
            <a:noAutofit/>
            <a:scene3d>
              <a:camera prst="orthographicFront"/>
              <a:lightRig rig="freezing" dir="t">
                <a:rot lat="0" lon="0" rev="5640000"/>
              </a:lightRig>
            </a:scene3d>
            <a:flatTx/>
          </a:bodyPr>
          <a:lstStyle/>
          <a:p>
            <a:pPr algn="ctr"/>
            <a:r>
              <a:rPr lang="fr-CA" sz="3600" b="0" spc="-150" dirty="0">
                <a:effectLst>
                  <a:outerShdw blurRad="673100" dist="25400" dir="5400000" algn="tl" rotWithShape="0">
                    <a:srgbClr val="000000">
                      <a:alpha val="43000"/>
                    </a:srgbClr>
                  </a:outerShdw>
                </a:effectLst>
              </a:rPr>
              <a:t>Mode, médiane et moyenne</a:t>
            </a:r>
          </a:p>
        </p:txBody>
      </p:sp>
      <p:sp>
        <p:nvSpPr>
          <p:cNvPr id="9" name="Rectangle 8"/>
          <p:cNvSpPr/>
          <p:nvPr>
            <p:custDataLst>
              <p:tags r:id="rId4"/>
            </p:custDataLst>
          </p:nvPr>
        </p:nvSpPr>
        <p:spPr>
          <a:xfrm>
            <a:off x="0" y="1232976"/>
            <a:ext cx="9144000" cy="553998"/>
          </a:xfrm>
          <a:prstGeom prst="rect">
            <a:avLst/>
          </a:prstGeom>
        </p:spPr>
        <p:txBody>
          <a:bodyPr wrap="square">
            <a:spAutoFit/>
          </a:bodyPr>
          <a:lstStyle/>
          <a:p>
            <a:pPr algn="ctr">
              <a:spcBef>
                <a:spcPts val="1200"/>
              </a:spcBef>
              <a:buClr>
                <a:schemeClr val="bg2">
                  <a:lumMod val="40000"/>
                  <a:lumOff val="60000"/>
                </a:schemeClr>
              </a:buClr>
              <a:buNone/>
            </a:pPr>
            <a:r>
              <a:rPr lang="fr-CA" sz="3000" dirty="0">
                <a:solidFill>
                  <a:schemeClr val="accent3">
                    <a:lumMod val="60000"/>
                    <a:lumOff val="40000"/>
                  </a:schemeClr>
                </a:solidFill>
                <a:effectLst>
                  <a:outerShdw blurRad="38100" dist="38100" dir="2700000" algn="tl">
                    <a:srgbClr val="000000">
                      <a:alpha val="43137"/>
                    </a:srgbClr>
                  </a:outerShdw>
                </a:effectLst>
                <a:latin typeface="+mj-lt"/>
                <a:cs typeface="Arial" pitchFamily="34" charset="0"/>
              </a:rPr>
              <a:t>Quelle mesure choisir? Comparaison</a:t>
            </a:r>
          </a:p>
        </p:txBody>
      </p:sp>
      <p:cxnSp>
        <p:nvCxnSpPr>
          <p:cNvPr id="10" name="Connecteur droit 9"/>
          <p:cNvCxnSpPr/>
          <p:nvPr>
            <p:custDataLst>
              <p:tags r:id="rId5"/>
            </p:custDataLst>
          </p:nvPr>
        </p:nvCxnSpPr>
        <p:spPr>
          <a:xfrm>
            <a:off x="0" y="1234061"/>
            <a:ext cx="9144000" cy="1588"/>
          </a:xfrm>
          <a:prstGeom prst="line">
            <a:avLst/>
          </a:prstGeom>
          <a:ln w="76200"/>
        </p:spPr>
        <p:style>
          <a:lnRef idx="3">
            <a:schemeClr val="accent3"/>
          </a:lnRef>
          <a:fillRef idx="0">
            <a:schemeClr val="accent3"/>
          </a:fillRef>
          <a:effectRef idx="2">
            <a:schemeClr val="accent3"/>
          </a:effectRef>
          <a:fontRef idx="minor">
            <a:schemeClr val="tx1"/>
          </a:fontRef>
        </p:style>
      </p:cxnSp>
      <p:cxnSp>
        <p:nvCxnSpPr>
          <p:cNvPr id="14" name="Connecteur droit 13"/>
          <p:cNvCxnSpPr/>
          <p:nvPr>
            <p:custDataLst>
              <p:tags r:id="rId6"/>
            </p:custDataLst>
          </p:nvPr>
        </p:nvCxnSpPr>
        <p:spPr>
          <a:xfrm>
            <a:off x="0" y="1293330"/>
            <a:ext cx="9144000" cy="0"/>
          </a:xfrm>
          <a:prstGeom prst="line">
            <a:avLst/>
          </a:prstGeom>
          <a:ln>
            <a:solidFill>
              <a:schemeClr val="tx2">
                <a:lumMod val="75000"/>
              </a:schemeClr>
            </a:solidFill>
          </a:ln>
        </p:spPr>
        <p:style>
          <a:lnRef idx="1">
            <a:schemeClr val="accent3"/>
          </a:lnRef>
          <a:fillRef idx="0">
            <a:schemeClr val="accent3"/>
          </a:fillRef>
          <a:effectRef idx="0">
            <a:schemeClr val="accent3"/>
          </a:effectRef>
          <a:fontRef idx="minor">
            <a:schemeClr val="tx1"/>
          </a:fontRef>
        </p:style>
      </p:cxnSp>
    </p:spTree>
    <p:extLst>
      <p:ext uri="{BB962C8B-B14F-4D97-AF65-F5344CB8AC3E}">
        <p14:creationId xmlns:p14="http://schemas.microsoft.com/office/powerpoint/2010/main" val="1136429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fade">
                                      <p:cBhvr>
                                        <p:cTn id="7" dur="500"/>
                                        <p:tgtEl>
                                          <p:spTgt spid="11">
                                            <p:txEl>
                                              <p:pRg st="0" end="0"/>
                                            </p:txEl>
                                          </p:spTgt>
                                        </p:tgtEl>
                                      </p:cBhvr>
                                    </p:animEffect>
                                  </p:childTnLst>
                                </p:cTn>
                              </p:par>
                              <p:par>
                                <p:cTn id="8" presetID="42" presetClass="entr" presetSubtype="0" fill="hold" grpId="0" nodeType="withEffect">
                                  <p:stCondLst>
                                    <p:cond delay="0"/>
                                  </p:stCondLst>
                                  <p:childTnLst>
                                    <p:set>
                                      <p:cBhvr>
                                        <p:cTn id="9" dur="1" fill="hold">
                                          <p:stCondLst>
                                            <p:cond delay="0"/>
                                          </p:stCondLst>
                                        </p:cTn>
                                        <p:tgtEl>
                                          <p:spTgt spid="11">
                                            <p:txEl>
                                              <p:pRg st="1" end="1"/>
                                            </p:txEl>
                                          </p:spTgt>
                                        </p:tgtEl>
                                        <p:attrNameLst>
                                          <p:attrName>style.visibility</p:attrName>
                                        </p:attrNameLst>
                                      </p:cBhvr>
                                      <p:to>
                                        <p:strVal val="visible"/>
                                      </p:to>
                                    </p:set>
                                    <p:animEffect transition="in" filter="fade">
                                      <p:cBhvr>
                                        <p:cTn id="10" dur="1000"/>
                                        <p:tgtEl>
                                          <p:spTgt spid="11">
                                            <p:txEl>
                                              <p:pRg st="1" end="1"/>
                                            </p:txEl>
                                          </p:spTgt>
                                        </p:tgtEl>
                                      </p:cBhvr>
                                    </p:animEffect>
                                    <p:anim calcmode="lin" valueType="num">
                                      <p:cBhvr>
                                        <p:cTn id="11" dur="1000" fill="hold"/>
                                        <p:tgtEl>
                                          <p:spTgt spid="11">
                                            <p:txEl>
                                              <p:pRg st="1" end="1"/>
                                            </p:txEl>
                                          </p:spTgt>
                                        </p:tgtEl>
                                        <p:attrNameLst>
                                          <p:attrName>ppt_x</p:attrName>
                                        </p:attrNameLst>
                                      </p:cBhvr>
                                      <p:tavLst>
                                        <p:tav tm="0">
                                          <p:val>
                                            <p:strVal val="#ppt_x"/>
                                          </p:val>
                                        </p:tav>
                                        <p:tav tm="100000">
                                          <p:val>
                                            <p:strVal val="#ppt_x"/>
                                          </p:val>
                                        </p:tav>
                                      </p:tavLst>
                                    </p:anim>
                                    <p:anim calcmode="lin" valueType="num">
                                      <p:cBhvr>
                                        <p:cTn id="12" dur="1000" fill="hold"/>
                                        <p:tgtEl>
                                          <p:spTgt spid="11">
                                            <p:txEl>
                                              <p:pRg st="1" end="1"/>
                                            </p:txEl>
                                          </p:spTgt>
                                        </p:tgtEl>
                                        <p:attrNameLst>
                                          <p:attrName>ppt_y</p:attrName>
                                        </p:attrNameLst>
                                      </p:cBhvr>
                                      <p:tavLst>
                                        <p:tav tm="0">
                                          <p:val>
                                            <p:strVal val="#ppt_y+.1"/>
                                          </p:val>
                                        </p:tav>
                                        <p:tav tm="100000">
                                          <p:val>
                                            <p:strVal val="#ppt_y"/>
                                          </p:val>
                                        </p:tav>
                                      </p:tavLst>
                                    </p:anim>
                                  </p:childTnLst>
                                </p:cTn>
                              </p:par>
                              <p:par>
                                <p:cTn id="13" presetID="42" presetClass="entr" presetSubtype="0" fill="hold" grpId="0" nodeType="withEffect">
                                  <p:stCondLst>
                                    <p:cond delay="0"/>
                                  </p:stCondLst>
                                  <p:childTnLst>
                                    <p:set>
                                      <p:cBhvr>
                                        <p:cTn id="14" dur="1" fill="hold">
                                          <p:stCondLst>
                                            <p:cond delay="0"/>
                                          </p:stCondLst>
                                        </p:cTn>
                                        <p:tgtEl>
                                          <p:spTgt spid="11">
                                            <p:txEl>
                                              <p:pRg st="2" end="2"/>
                                            </p:txEl>
                                          </p:spTgt>
                                        </p:tgtEl>
                                        <p:attrNameLst>
                                          <p:attrName>style.visibility</p:attrName>
                                        </p:attrNameLst>
                                      </p:cBhvr>
                                      <p:to>
                                        <p:strVal val="visible"/>
                                      </p:to>
                                    </p:set>
                                    <p:animEffect transition="in" filter="fade">
                                      <p:cBhvr>
                                        <p:cTn id="15" dur="1000"/>
                                        <p:tgtEl>
                                          <p:spTgt spid="11">
                                            <p:txEl>
                                              <p:pRg st="2" end="2"/>
                                            </p:txEl>
                                          </p:spTgt>
                                        </p:tgtEl>
                                      </p:cBhvr>
                                    </p:animEffect>
                                    <p:anim calcmode="lin" valueType="num">
                                      <p:cBhvr>
                                        <p:cTn id="16" dur="1000" fill="hold"/>
                                        <p:tgtEl>
                                          <p:spTgt spid="11">
                                            <p:txEl>
                                              <p:pRg st="2" end="2"/>
                                            </p:txEl>
                                          </p:spTgt>
                                        </p:tgtEl>
                                        <p:attrNameLst>
                                          <p:attrName>ppt_x</p:attrName>
                                        </p:attrNameLst>
                                      </p:cBhvr>
                                      <p:tavLst>
                                        <p:tav tm="0">
                                          <p:val>
                                            <p:strVal val="#ppt_x"/>
                                          </p:val>
                                        </p:tav>
                                        <p:tav tm="100000">
                                          <p:val>
                                            <p:strVal val="#ppt_x"/>
                                          </p:val>
                                        </p:tav>
                                      </p:tavLst>
                                    </p:anim>
                                    <p:anim calcmode="lin" valueType="num">
                                      <p:cBhvr>
                                        <p:cTn id="17" dur="1000" fill="hold"/>
                                        <p:tgtEl>
                                          <p:spTgt spid="11">
                                            <p:txEl>
                                              <p:pRg st="2" end="2"/>
                                            </p:txEl>
                                          </p:spTgt>
                                        </p:tgtEl>
                                        <p:attrNameLst>
                                          <p:attrName>ppt_y</p:attrName>
                                        </p:attrNameLst>
                                      </p:cBhvr>
                                      <p:tavLst>
                                        <p:tav tm="0">
                                          <p:val>
                                            <p:strVal val="#ppt_y+.1"/>
                                          </p:val>
                                        </p:tav>
                                        <p:tav tm="100000">
                                          <p:val>
                                            <p:strVal val="#ppt_y"/>
                                          </p:val>
                                        </p:tav>
                                      </p:tavLst>
                                    </p:anim>
                                  </p:childTnLst>
                                </p:cTn>
                              </p:par>
                              <p:par>
                                <p:cTn id="18" presetID="42" presetClass="entr" presetSubtype="0" fill="hold" grpId="0" nodeType="withEffect">
                                  <p:stCondLst>
                                    <p:cond delay="0"/>
                                  </p:stCondLst>
                                  <p:childTnLst>
                                    <p:set>
                                      <p:cBhvr>
                                        <p:cTn id="19" dur="1" fill="hold">
                                          <p:stCondLst>
                                            <p:cond delay="0"/>
                                          </p:stCondLst>
                                        </p:cTn>
                                        <p:tgtEl>
                                          <p:spTgt spid="11">
                                            <p:txEl>
                                              <p:pRg st="3" end="3"/>
                                            </p:txEl>
                                          </p:spTgt>
                                        </p:tgtEl>
                                        <p:attrNameLst>
                                          <p:attrName>style.visibility</p:attrName>
                                        </p:attrNameLst>
                                      </p:cBhvr>
                                      <p:to>
                                        <p:strVal val="visible"/>
                                      </p:to>
                                    </p:set>
                                    <p:animEffect transition="in" filter="fade">
                                      <p:cBhvr>
                                        <p:cTn id="20" dur="1000"/>
                                        <p:tgtEl>
                                          <p:spTgt spid="11">
                                            <p:txEl>
                                              <p:pRg st="3" end="3"/>
                                            </p:txEl>
                                          </p:spTgt>
                                        </p:tgtEl>
                                      </p:cBhvr>
                                    </p:animEffect>
                                    <p:anim calcmode="lin" valueType="num">
                                      <p:cBhvr>
                                        <p:cTn id="21" dur="1000" fill="hold"/>
                                        <p:tgtEl>
                                          <p:spTgt spid="11">
                                            <p:txEl>
                                              <p:pRg st="3" end="3"/>
                                            </p:txEl>
                                          </p:spTgt>
                                        </p:tgtEl>
                                        <p:attrNameLst>
                                          <p:attrName>ppt_x</p:attrName>
                                        </p:attrNameLst>
                                      </p:cBhvr>
                                      <p:tavLst>
                                        <p:tav tm="0">
                                          <p:val>
                                            <p:strVal val="#ppt_x"/>
                                          </p:val>
                                        </p:tav>
                                        <p:tav tm="100000">
                                          <p:val>
                                            <p:strVal val="#ppt_x"/>
                                          </p:val>
                                        </p:tav>
                                      </p:tavLst>
                                    </p:anim>
                                    <p:anim calcmode="lin" valueType="num">
                                      <p:cBhvr>
                                        <p:cTn id="22" dur="1000" fill="hold"/>
                                        <p:tgtEl>
                                          <p:spTgt spid="11">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1">
                                            <p:txEl>
                                              <p:pRg st="4" end="4"/>
                                            </p:txEl>
                                          </p:spTgt>
                                        </p:tgtEl>
                                        <p:attrNameLst>
                                          <p:attrName>style.visibility</p:attrName>
                                        </p:attrNameLst>
                                      </p:cBhvr>
                                      <p:to>
                                        <p:strVal val="visible"/>
                                      </p:to>
                                    </p:set>
                                    <p:animEffect transition="in" filter="fade">
                                      <p:cBhvr>
                                        <p:cTn id="27" dur="500"/>
                                        <p:tgtEl>
                                          <p:spTgt spid="11">
                                            <p:txEl>
                                              <p:pRg st="4" end="4"/>
                                            </p:txEl>
                                          </p:spTgt>
                                        </p:tgtEl>
                                      </p:cBhvr>
                                    </p:animEffect>
                                  </p:childTnLst>
                                </p:cTn>
                              </p:par>
                              <p:par>
                                <p:cTn id="28" presetID="42" presetClass="entr" presetSubtype="0" fill="hold" grpId="0" nodeType="withEffect">
                                  <p:stCondLst>
                                    <p:cond delay="0"/>
                                  </p:stCondLst>
                                  <p:childTnLst>
                                    <p:set>
                                      <p:cBhvr>
                                        <p:cTn id="29" dur="1" fill="hold">
                                          <p:stCondLst>
                                            <p:cond delay="0"/>
                                          </p:stCondLst>
                                        </p:cTn>
                                        <p:tgtEl>
                                          <p:spTgt spid="11">
                                            <p:txEl>
                                              <p:pRg st="5" end="5"/>
                                            </p:txEl>
                                          </p:spTgt>
                                        </p:tgtEl>
                                        <p:attrNameLst>
                                          <p:attrName>style.visibility</p:attrName>
                                        </p:attrNameLst>
                                      </p:cBhvr>
                                      <p:to>
                                        <p:strVal val="visible"/>
                                      </p:to>
                                    </p:set>
                                    <p:animEffect transition="in" filter="fade">
                                      <p:cBhvr>
                                        <p:cTn id="30" dur="1000"/>
                                        <p:tgtEl>
                                          <p:spTgt spid="11">
                                            <p:txEl>
                                              <p:pRg st="5" end="5"/>
                                            </p:txEl>
                                          </p:spTgt>
                                        </p:tgtEl>
                                      </p:cBhvr>
                                    </p:animEffect>
                                    <p:anim calcmode="lin" valueType="num">
                                      <p:cBhvr>
                                        <p:cTn id="31" dur="1000" fill="hold"/>
                                        <p:tgtEl>
                                          <p:spTgt spid="11">
                                            <p:txEl>
                                              <p:pRg st="5" end="5"/>
                                            </p:txEl>
                                          </p:spTgt>
                                        </p:tgtEl>
                                        <p:attrNameLst>
                                          <p:attrName>ppt_x</p:attrName>
                                        </p:attrNameLst>
                                      </p:cBhvr>
                                      <p:tavLst>
                                        <p:tav tm="0">
                                          <p:val>
                                            <p:strVal val="#ppt_x"/>
                                          </p:val>
                                        </p:tav>
                                        <p:tav tm="100000">
                                          <p:val>
                                            <p:strVal val="#ppt_x"/>
                                          </p:val>
                                        </p:tav>
                                      </p:tavLst>
                                    </p:anim>
                                    <p:anim calcmode="lin" valueType="num">
                                      <p:cBhvr>
                                        <p:cTn id="32" dur="1000" fill="hold"/>
                                        <p:tgtEl>
                                          <p:spTgt spid="11">
                                            <p:txEl>
                                              <p:pRg st="5" end="5"/>
                                            </p:txEl>
                                          </p:spTgt>
                                        </p:tgtEl>
                                        <p:attrNameLst>
                                          <p:attrName>ppt_y</p:attrName>
                                        </p:attrNameLst>
                                      </p:cBhvr>
                                      <p:tavLst>
                                        <p:tav tm="0">
                                          <p:val>
                                            <p:strVal val="#ppt_y+.1"/>
                                          </p:val>
                                        </p:tav>
                                        <p:tav tm="100000">
                                          <p:val>
                                            <p:strVal val="#ppt_y"/>
                                          </p:val>
                                        </p:tav>
                                      </p:tavLst>
                                    </p:anim>
                                  </p:childTnLst>
                                </p:cTn>
                              </p:par>
                              <p:par>
                                <p:cTn id="33" presetID="42" presetClass="entr" presetSubtype="0" fill="hold" grpId="0" nodeType="withEffect">
                                  <p:stCondLst>
                                    <p:cond delay="0"/>
                                  </p:stCondLst>
                                  <p:childTnLst>
                                    <p:set>
                                      <p:cBhvr>
                                        <p:cTn id="34" dur="1" fill="hold">
                                          <p:stCondLst>
                                            <p:cond delay="0"/>
                                          </p:stCondLst>
                                        </p:cTn>
                                        <p:tgtEl>
                                          <p:spTgt spid="11">
                                            <p:txEl>
                                              <p:pRg st="6" end="6"/>
                                            </p:txEl>
                                          </p:spTgt>
                                        </p:tgtEl>
                                        <p:attrNameLst>
                                          <p:attrName>style.visibility</p:attrName>
                                        </p:attrNameLst>
                                      </p:cBhvr>
                                      <p:to>
                                        <p:strVal val="visible"/>
                                      </p:to>
                                    </p:set>
                                    <p:animEffect transition="in" filter="fade">
                                      <p:cBhvr>
                                        <p:cTn id="35" dur="1000"/>
                                        <p:tgtEl>
                                          <p:spTgt spid="11">
                                            <p:txEl>
                                              <p:pRg st="6" end="6"/>
                                            </p:txEl>
                                          </p:spTgt>
                                        </p:tgtEl>
                                      </p:cBhvr>
                                    </p:animEffect>
                                    <p:anim calcmode="lin" valueType="num">
                                      <p:cBhvr>
                                        <p:cTn id="36" dur="1000" fill="hold"/>
                                        <p:tgtEl>
                                          <p:spTgt spid="11">
                                            <p:txEl>
                                              <p:pRg st="6" end="6"/>
                                            </p:txEl>
                                          </p:spTgt>
                                        </p:tgtEl>
                                        <p:attrNameLst>
                                          <p:attrName>ppt_x</p:attrName>
                                        </p:attrNameLst>
                                      </p:cBhvr>
                                      <p:tavLst>
                                        <p:tav tm="0">
                                          <p:val>
                                            <p:strVal val="#ppt_x"/>
                                          </p:val>
                                        </p:tav>
                                        <p:tav tm="100000">
                                          <p:val>
                                            <p:strVal val="#ppt_x"/>
                                          </p:val>
                                        </p:tav>
                                      </p:tavLst>
                                    </p:anim>
                                    <p:anim calcmode="lin" valueType="num">
                                      <p:cBhvr>
                                        <p:cTn id="37" dur="1000" fill="hold"/>
                                        <p:tgtEl>
                                          <p:spTgt spid="11">
                                            <p:txEl>
                                              <p:pRg st="6" end="6"/>
                                            </p:txEl>
                                          </p:spTgt>
                                        </p:tgtEl>
                                        <p:attrNameLst>
                                          <p:attrName>ppt_y</p:attrName>
                                        </p:attrNameLst>
                                      </p:cBhvr>
                                      <p:tavLst>
                                        <p:tav tm="0">
                                          <p:val>
                                            <p:strVal val="#ppt_y+.1"/>
                                          </p:val>
                                        </p:tav>
                                        <p:tav tm="100000">
                                          <p:val>
                                            <p:strVal val="#ppt_y"/>
                                          </p:val>
                                        </p:tav>
                                      </p:tavLst>
                                    </p:anim>
                                  </p:childTnLst>
                                </p:cTn>
                              </p:par>
                              <p:par>
                                <p:cTn id="38" presetID="42" presetClass="entr" presetSubtype="0" fill="hold" grpId="0" nodeType="withEffect">
                                  <p:stCondLst>
                                    <p:cond delay="0"/>
                                  </p:stCondLst>
                                  <p:childTnLst>
                                    <p:set>
                                      <p:cBhvr>
                                        <p:cTn id="39" dur="1" fill="hold">
                                          <p:stCondLst>
                                            <p:cond delay="0"/>
                                          </p:stCondLst>
                                        </p:cTn>
                                        <p:tgtEl>
                                          <p:spTgt spid="11">
                                            <p:txEl>
                                              <p:pRg st="7" end="7"/>
                                            </p:txEl>
                                          </p:spTgt>
                                        </p:tgtEl>
                                        <p:attrNameLst>
                                          <p:attrName>style.visibility</p:attrName>
                                        </p:attrNameLst>
                                      </p:cBhvr>
                                      <p:to>
                                        <p:strVal val="visible"/>
                                      </p:to>
                                    </p:set>
                                    <p:animEffect transition="in" filter="fade">
                                      <p:cBhvr>
                                        <p:cTn id="40" dur="1000"/>
                                        <p:tgtEl>
                                          <p:spTgt spid="11">
                                            <p:txEl>
                                              <p:pRg st="7" end="7"/>
                                            </p:txEl>
                                          </p:spTgt>
                                        </p:tgtEl>
                                      </p:cBhvr>
                                    </p:animEffect>
                                    <p:anim calcmode="lin" valueType="num">
                                      <p:cBhvr>
                                        <p:cTn id="41" dur="1000" fill="hold"/>
                                        <p:tgtEl>
                                          <p:spTgt spid="11">
                                            <p:txEl>
                                              <p:pRg st="7" end="7"/>
                                            </p:txEl>
                                          </p:spTgt>
                                        </p:tgtEl>
                                        <p:attrNameLst>
                                          <p:attrName>ppt_x</p:attrName>
                                        </p:attrNameLst>
                                      </p:cBhvr>
                                      <p:tavLst>
                                        <p:tav tm="0">
                                          <p:val>
                                            <p:strVal val="#ppt_x"/>
                                          </p:val>
                                        </p:tav>
                                        <p:tav tm="100000">
                                          <p:val>
                                            <p:strVal val="#ppt_x"/>
                                          </p:val>
                                        </p:tav>
                                      </p:tavLst>
                                    </p:anim>
                                    <p:anim calcmode="lin" valueType="num">
                                      <p:cBhvr>
                                        <p:cTn id="42" dur="1000" fill="hold"/>
                                        <p:tgtEl>
                                          <p:spTgt spid="11">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1">
                                            <p:txEl>
                                              <p:pRg st="8" end="8"/>
                                            </p:txEl>
                                          </p:spTgt>
                                        </p:tgtEl>
                                        <p:attrNameLst>
                                          <p:attrName>style.visibility</p:attrName>
                                        </p:attrNameLst>
                                      </p:cBhvr>
                                      <p:to>
                                        <p:strVal val="visible"/>
                                      </p:to>
                                    </p:set>
                                    <p:animEffect transition="in" filter="fade">
                                      <p:cBhvr>
                                        <p:cTn id="47" dur="500"/>
                                        <p:tgtEl>
                                          <p:spTgt spid="11">
                                            <p:txEl>
                                              <p:pRg st="8" end="8"/>
                                            </p:txEl>
                                          </p:spTgt>
                                        </p:tgtEl>
                                      </p:cBhvr>
                                    </p:animEffect>
                                  </p:childTnLst>
                                </p:cTn>
                              </p:par>
                              <p:par>
                                <p:cTn id="48" presetID="42" presetClass="entr" presetSubtype="0" fill="hold" grpId="0" nodeType="withEffect">
                                  <p:stCondLst>
                                    <p:cond delay="0"/>
                                  </p:stCondLst>
                                  <p:childTnLst>
                                    <p:set>
                                      <p:cBhvr>
                                        <p:cTn id="49" dur="1" fill="hold">
                                          <p:stCondLst>
                                            <p:cond delay="0"/>
                                          </p:stCondLst>
                                        </p:cTn>
                                        <p:tgtEl>
                                          <p:spTgt spid="11">
                                            <p:txEl>
                                              <p:pRg st="9" end="9"/>
                                            </p:txEl>
                                          </p:spTgt>
                                        </p:tgtEl>
                                        <p:attrNameLst>
                                          <p:attrName>style.visibility</p:attrName>
                                        </p:attrNameLst>
                                      </p:cBhvr>
                                      <p:to>
                                        <p:strVal val="visible"/>
                                      </p:to>
                                    </p:set>
                                    <p:animEffect transition="in" filter="fade">
                                      <p:cBhvr>
                                        <p:cTn id="50" dur="1000"/>
                                        <p:tgtEl>
                                          <p:spTgt spid="11">
                                            <p:txEl>
                                              <p:pRg st="9" end="9"/>
                                            </p:txEl>
                                          </p:spTgt>
                                        </p:tgtEl>
                                      </p:cBhvr>
                                    </p:animEffect>
                                    <p:anim calcmode="lin" valueType="num">
                                      <p:cBhvr>
                                        <p:cTn id="51" dur="1000" fill="hold"/>
                                        <p:tgtEl>
                                          <p:spTgt spid="11">
                                            <p:txEl>
                                              <p:pRg st="9" end="9"/>
                                            </p:txEl>
                                          </p:spTgt>
                                        </p:tgtEl>
                                        <p:attrNameLst>
                                          <p:attrName>ppt_x</p:attrName>
                                        </p:attrNameLst>
                                      </p:cBhvr>
                                      <p:tavLst>
                                        <p:tav tm="0">
                                          <p:val>
                                            <p:strVal val="#ppt_x"/>
                                          </p:val>
                                        </p:tav>
                                        <p:tav tm="100000">
                                          <p:val>
                                            <p:strVal val="#ppt_x"/>
                                          </p:val>
                                        </p:tav>
                                      </p:tavLst>
                                    </p:anim>
                                    <p:anim calcmode="lin" valueType="num">
                                      <p:cBhvr>
                                        <p:cTn id="52" dur="1000" fill="hold"/>
                                        <p:tgtEl>
                                          <p:spTgt spid="11">
                                            <p:txEl>
                                              <p:pRg st="9" end="9"/>
                                            </p:txEl>
                                          </p:spTgt>
                                        </p:tgtEl>
                                        <p:attrNameLst>
                                          <p:attrName>ppt_y</p:attrName>
                                        </p:attrNameLst>
                                      </p:cBhvr>
                                      <p:tavLst>
                                        <p:tav tm="0">
                                          <p:val>
                                            <p:strVal val="#ppt_y+.1"/>
                                          </p:val>
                                        </p:tav>
                                        <p:tav tm="100000">
                                          <p:val>
                                            <p:strVal val="#ppt_y"/>
                                          </p:val>
                                        </p:tav>
                                      </p:tavLst>
                                    </p:anim>
                                  </p:childTnLst>
                                </p:cTn>
                              </p:par>
                              <p:par>
                                <p:cTn id="53" presetID="42" presetClass="entr" presetSubtype="0" fill="hold" grpId="0" nodeType="withEffect">
                                  <p:stCondLst>
                                    <p:cond delay="0"/>
                                  </p:stCondLst>
                                  <p:childTnLst>
                                    <p:set>
                                      <p:cBhvr>
                                        <p:cTn id="54" dur="1" fill="hold">
                                          <p:stCondLst>
                                            <p:cond delay="0"/>
                                          </p:stCondLst>
                                        </p:cTn>
                                        <p:tgtEl>
                                          <p:spTgt spid="11">
                                            <p:txEl>
                                              <p:pRg st="10" end="10"/>
                                            </p:txEl>
                                          </p:spTgt>
                                        </p:tgtEl>
                                        <p:attrNameLst>
                                          <p:attrName>style.visibility</p:attrName>
                                        </p:attrNameLst>
                                      </p:cBhvr>
                                      <p:to>
                                        <p:strVal val="visible"/>
                                      </p:to>
                                    </p:set>
                                    <p:animEffect transition="in" filter="fade">
                                      <p:cBhvr>
                                        <p:cTn id="55" dur="1000"/>
                                        <p:tgtEl>
                                          <p:spTgt spid="11">
                                            <p:txEl>
                                              <p:pRg st="10" end="10"/>
                                            </p:txEl>
                                          </p:spTgt>
                                        </p:tgtEl>
                                      </p:cBhvr>
                                    </p:animEffect>
                                    <p:anim calcmode="lin" valueType="num">
                                      <p:cBhvr>
                                        <p:cTn id="56" dur="1000" fill="hold"/>
                                        <p:tgtEl>
                                          <p:spTgt spid="11">
                                            <p:txEl>
                                              <p:pRg st="10" end="10"/>
                                            </p:txEl>
                                          </p:spTgt>
                                        </p:tgtEl>
                                        <p:attrNameLst>
                                          <p:attrName>ppt_x</p:attrName>
                                        </p:attrNameLst>
                                      </p:cBhvr>
                                      <p:tavLst>
                                        <p:tav tm="0">
                                          <p:val>
                                            <p:strVal val="#ppt_x"/>
                                          </p:val>
                                        </p:tav>
                                        <p:tav tm="100000">
                                          <p:val>
                                            <p:strVal val="#ppt_x"/>
                                          </p:val>
                                        </p:tav>
                                      </p:tavLst>
                                    </p:anim>
                                    <p:anim calcmode="lin" valueType="num">
                                      <p:cBhvr>
                                        <p:cTn id="57" dur="1000" fill="hold"/>
                                        <p:tgtEl>
                                          <p:spTgt spid="11">
                                            <p:txEl>
                                              <p:pRg st="10" end="10"/>
                                            </p:txEl>
                                          </p:spTgt>
                                        </p:tgtEl>
                                        <p:attrNameLst>
                                          <p:attrName>ppt_y</p:attrName>
                                        </p:attrNameLst>
                                      </p:cBhvr>
                                      <p:tavLst>
                                        <p:tav tm="0">
                                          <p:val>
                                            <p:strVal val="#ppt_y+.1"/>
                                          </p:val>
                                        </p:tav>
                                        <p:tav tm="100000">
                                          <p:val>
                                            <p:strVal val="#ppt_y"/>
                                          </p:val>
                                        </p:tav>
                                      </p:tavLst>
                                    </p:anim>
                                  </p:childTnLst>
                                </p:cTn>
                              </p:par>
                              <p:par>
                                <p:cTn id="58" presetID="42" presetClass="entr" presetSubtype="0" fill="hold" grpId="0" nodeType="withEffect">
                                  <p:stCondLst>
                                    <p:cond delay="0"/>
                                  </p:stCondLst>
                                  <p:childTnLst>
                                    <p:set>
                                      <p:cBhvr>
                                        <p:cTn id="59" dur="1" fill="hold">
                                          <p:stCondLst>
                                            <p:cond delay="0"/>
                                          </p:stCondLst>
                                        </p:cTn>
                                        <p:tgtEl>
                                          <p:spTgt spid="11">
                                            <p:txEl>
                                              <p:pRg st="11" end="11"/>
                                            </p:txEl>
                                          </p:spTgt>
                                        </p:tgtEl>
                                        <p:attrNameLst>
                                          <p:attrName>style.visibility</p:attrName>
                                        </p:attrNameLst>
                                      </p:cBhvr>
                                      <p:to>
                                        <p:strVal val="visible"/>
                                      </p:to>
                                    </p:set>
                                    <p:animEffect transition="in" filter="fade">
                                      <p:cBhvr>
                                        <p:cTn id="60" dur="1000"/>
                                        <p:tgtEl>
                                          <p:spTgt spid="11">
                                            <p:txEl>
                                              <p:pRg st="11" end="11"/>
                                            </p:txEl>
                                          </p:spTgt>
                                        </p:tgtEl>
                                      </p:cBhvr>
                                    </p:animEffect>
                                    <p:anim calcmode="lin" valueType="num">
                                      <p:cBhvr>
                                        <p:cTn id="61" dur="1000" fill="hold"/>
                                        <p:tgtEl>
                                          <p:spTgt spid="11">
                                            <p:txEl>
                                              <p:pRg st="11" end="11"/>
                                            </p:txEl>
                                          </p:spTgt>
                                        </p:tgtEl>
                                        <p:attrNameLst>
                                          <p:attrName>ppt_x</p:attrName>
                                        </p:attrNameLst>
                                      </p:cBhvr>
                                      <p:tavLst>
                                        <p:tav tm="0">
                                          <p:val>
                                            <p:strVal val="#ppt_x"/>
                                          </p:val>
                                        </p:tav>
                                        <p:tav tm="100000">
                                          <p:val>
                                            <p:strVal val="#ppt_x"/>
                                          </p:val>
                                        </p:tav>
                                      </p:tavLst>
                                    </p:anim>
                                    <p:anim calcmode="lin" valueType="num">
                                      <p:cBhvr>
                                        <p:cTn id="62" dur="1000" fill="hold"/>
                                        <p:tgtEl>
                                          <p:spTgt spid="11">
                                            <p:txEl>
                                              <p:pRg st="11" end="1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uiExpand="1"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Espace réservé du texte 2"/>
          <p:cNvSpPr>
            <a:spLocks noGrp="1"/>
          </p:cNvSpPr>
          <p:nvPr>
            <p:custDataLst>
              <p:tags r:id="rId1"/>
            </p:custDataLst>
          </p:nvPr>
        </p:nvSpPr>
        <p:spPr bwMode="auto">
          <a:xfrm>
            <a:off x="539552" y="1988840"/>
            <a:ext cx="8318728" cy="4440556"/>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lr>
                <a:schemeClr val="tx2"/>
              </a:buClr>
              <a:buSzPct val="90000"/>
              <a:buFont typeface="Wingdings" pitchFamily="2" charset="2"/>
              <a:buChar char="n"/>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tx2"/>
              </a:buClr>
              <a:buChar char="–"/>
              <a:defRPr sz="3200">
                <a:solidFill>
                  <a:schemeClr val="tx1"/>
                </a:solidFill>
                <a:latin typeface="+mn-lt"/>
              </a:defRPr>
            </a:lvl2pPr>
            <a:lvl3pPr marL="1143000" indent="-228600" algn="l" rtl="0" eaLnBrk="1" fontAlgn="base" hangingPunct="1">
              <a:spcBef>
                <a:spcPct val="20000"/>
              </a:spcBef>
              <a:spcAft>
                <a:spcPct val="0"/>
              </a:spcAft>
              <a:buClr>
                <a:schemeClr val="tx2"/>
              </a:buClr>
              <a:buSzPct val="75000"/>
              <a:buFont typeface="Wingdings" pitchFamily="2" charset="2"/>
              <a:buChar char="v"/>
              <a:defRPr sz="3200">
                <a:solidFill>
                  <a:schemeClr val="tx1"/>
                </a:solidFill>
                <a:latin typeface="+mn-lt"/>
              </a:defRPr>
            </a:lvl3pPr>
            <a:lvl4pPr marL="1600200" indent="-228600" algn="l" rtl="0" eaLnBrk="1" fontAlgn="base" hangingPunct="1">
              <a:spcBef>
                <a:spcPct val="20000"/>
              </a:spcBef>
              <a:spcAft>
                <a:spcPct val="0"/>
              </a:spcAft>
              <a:buClr>
                <a:schemeClr val="tx2"/>
              </a:buClr>
              <a:buChar char="–"/>
              <a:defRPr sz="3200">
                <a:solidFill>
                  <a:schemeClr val="tx1"/>
                </a:solidFill>
                <a:latin typeface="+mn-lt"/>
              </a:defRPr>
            </a:lvl4pPr>
            <a:lvl5pPr marL="2057400" indent="-228600" algn="l" rtl="0" eaLnBrk="1" fontAlgn="base" hangingPunct="1">
              <a:spcBef>
                <a:spcPct val="20000"/>
              </a:spcBef>
              <a:spcAft>
                <a:spcPct val="0"/>
              </a:spcAft>
              <a:buClr>
                <a:schemeClr val="tx2"/>
              </a:buClr>
              <a:buChar char="–"/>
              <a:defRPr sz="3200">
                <a:solidFill>
                  <a:schemeClr val="tx1"/>
                </a:solidFill>
                <a:latin typeface="+mn-lt"/>
              </a:defRPr>
            </a:lvl5pPr>
            <a:lvl6pPr marL="2514600" indent="-228600" algn="l" rtl="0" eaLnBrk="1" fontAlgn="base" hangingPunct="1">
              <a:spcBef>
                <a:spcPct val="20000"/>
              </a:spcBef>
              <a:spcAft>
                <a:spcPct val="0"/>
              </a:spcAft>
              <a:buClr>
                <a:schemeClr val="tx2"/>
              </a:buClr>
              <a:buChar char="–"/>
              <a:defRPr sz="3200">
                <a:solidFill>
                  <a:schemeClr val="tx1"/>
                </a:solidFill>
                <a:latin typeface="+mn-lt"/>
              </a:defRPr>
            </a:lvl6pPr>
            <a:lvl7pPr marL="2971800" indent="-228600" algn="l" rtl="0" eaLnBrk="1" fontAlgn="base" hangingPunct="1">
              <a:spcBef>
                <a:spcPct val="20000"/>
              </a:spcBef>
              <a:spcAft>
                <a:spcPct val="0"/>
              </a:spcAft>
              <a:buClr>
                <a:schemeClr val="tx2"/>
              </a:buClr>
              <a:buChar char="–"/>
              <a:defRPr sz="3200">
                <a:solidFill>
                  <a:schemeClr val="tx1"/>
                </a:solidFill>
                <a:latin typeface="+mn-lt"/>
              </a:defRPr>
            </a:lvl7pPr>
            <a:lvl8pPr marL="3429000" indent="-228600" algn="l" rtl="0" eaLnBrk="1" fontAlgn="base" hangingPunct="1">
              <a:spcBef>
                <a:spcPct val="20000"/>
              </a:spcBef>
              <a:spcAft>
                <a:spcPct val="0"/>
              </a:spcAft>
              <a:buClr>
                <a:schemeClr val="tx2"/>
              </a:buClr>
              <a:buChar char="–"/>
              <a:defRPr sz="3200">
                <a:solidFill>
                  <a:schemeClr val="tx1"/>
                </a:solidFill>
                <a:latin typeface="+mn-lt"/>
              </a:defRPr>
            </a:lvl8pPr>
            <a:lvl9pPr marL="3886200" indent="-228600" algn="l" rtl="0" eaLnBrk="1" fontAlgn="base" hangingPunct="1">
              <a:spcBef>
                <a:spcPct val="20000"/>
              </a:spcBef>
              <a:spcAft>
                <a:spcPct val="0"/>
              </a:spcAft>
              <a:buClr>
                <a:schemeClr val="tx2"/>
              </a:buClr>
              <a:buChar char="–"/>
              <a:defRPr sz="3200">
                <a:solidFill>
                  <a:schemeClr val="tx1"/>
                </a:solidFill>
                <a:latin typeface="+mn-lt"/>
              </a:defRPr>
            </a:lvl9pPr>
          </a:lstStyle>
          <a:p>
            <a:pPr>
              <a:lnSpc>
                <a:spcPct val="90000"/>
              </a:lnSpc>
              <a:spcBef>
                <a:spcPts val="2400"/>
              </a:spcBef>
              <a:buClr>
                <a:schemeClr val="bg2">
                  <a:lumMod val="40000"/>
                  <a:lumOff val="60000"/>
                </a:schemeClr>
              </a:buClr>
            </a:pPr>
            <a:r>
              <a:rPr lang="fr-CA" sz="2400" dirty="0">
                <a:effectLst>
                  <a:outerShdw blurRad="38100" dist="38100" dir="2700000" algn="tl">
                    <a:srgbClr val="000000">
                      <a:alpha val="43137"/>
                    </a:srgbClr>
                  </a:outerShdw>
                </a:effectLst>
                <a:latin typeface="Arial" pitchFamily="34" charset="0"/>
                <a:cs typeface="Arial" pitchFamily="34" charset="0"/>
              </a:rPr>
              <a:t>Un magasin qui vend des chaussures de femmes veut connaître les </a:t>
            </a:r>
            <a:r>
              <a:rPr lang="fr-CA" sz="2400" u="sng" dirty="0">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rPr>
              <a:t>deux pointures d’une espadrille </a:t>
            </a:r>
            <a:r>
              <a:rPr lang="fr-CA" sz="2400" dirty="0">
                <a:effectLst>
                  <a:outerShdw blurRad="38100" dist="38100" dir="2700000" algn="tl">
                    <a:srgbClr val="000000">
                      <a:alpha val="43137"/>
                    </a:srgbClr>
                  </a:outerShdw>
                </a:effectLst>
                <a:latin typeface="Arial" pitchFamily="34" charset="0"/>
                <a:cs typeface="Arial" pitchFamily="34" charset="0"/>
              </a:rPr>
              <a:t>les plus </a:t>
            </a:r>
            <a:r>
              <a:rPr lang="fr-CA" sz="2400" u="sng" dirty="0">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rPr>
              <a:t>représentatives</a:t>
            </a:r>
            <a:r>
              <a:rPr lang="fr-CA" sz="2400" dirty="0">
                <a:effectLst>
                  <a:outerShdw blurRad="38100" dist="38100" dir="2700000" algn="tl">
                    <a:srgbClr val="000000">
                      <a:alpha val="43137"/>
                    </a:srgbClr>
                  </a:outerShdw>
                </a:effectLst>
                <a:latin typeface="Arial" pitchFamily="34" charset="0"/>
                <a:cs typeface="Arial" pitchFamily="34" charset="0"/>
              </a:rPr>
              <a:t> dans la perspective de d</a:t>
            </a:r>
            <a:r>
              <a:rPr lang="fr-CA" sz="2400" u="sng" dirty="0">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rPr>
              <a:t>oubler les commandes</a:t>
            </a:r>
            <a:r>
              <a:rPr lang="fr-CA" sz="2400" dirty="0">
                <a:effectLst>
                  <a:outerShdw blurRad="38100" dist="38100" dir="2700000" algn="tl">
                    <a:srgbClr val="000000">
                      <a:alpha val="43137"/>
                    </a:srgbClr>
                  </a:outerShdw>
                </a:effectLst>
                <a:latin typeface="Arial" pitchFamily="34" charset="0"/>
                <a:cs typeface="Arial" pitchFamily="34" charset="0"/>
              </a:rPr>
              <a:t> pour ces deux pointures</a:t>
            </a:r>
          </a:p>
          <a:p>
            <a:pPr>
              <a:lnSpc>
                <a:spcPct val="90000"/>
              </a:lnSpc>
              <a:spcBef>
                <a:spcPts val="1800"/>
              </a:spcBef>
              <a:buClr>
                <a:schemeClr val="bg2">
                  <a:lumMod val="40000"/>
                  <a:lumOff val="60000"/>
                </a:schemeClr>
              </a:buClr>
            </a:pPr>
            <a:r>
              <a:rPr lang="fr-CA" sz="2400" dirty="0">
                <a:effectLst>
                  <a:outerShdw blurRad="38100" dist="38100" dir="2700000" algn="tl">
                    <a:srgbClr val="000000">
                      <a:alpha val="43137"/>
                    </a:srgbClr>
                  </a:outerShdw>
                </a:effectLst>
                <a:latin typeface="Arial" pitchFamily="34" charset="0"/>
                <a:cs typeface="Arial" pitchFamily="34" charset="0"/>
              </a:rPr>
              <a:t>Un chercheur souhaite connaître le revenu le plus </a:t>
            </a:r>
            <a:r>
              <a:rPr lang="fr-CA" sz="2400" u="sng" dirty="0">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rPr>
              <a:t>représentatif</a:t>
            </a:r>
            <a:r>
              <a:rPr lang="fr-CA" sz="2400" dirty="0">
                <a:effectLst>
                  <a:outerShdw blurRad="38100" dist="38100" dir="2700000" algn="tl">
                    <a:srgbClr val="000000">
                      <a:alpha val="43137"/>
                    </a:srgbClr>
                  </a:outerShdw>
                </a:effectLst>
                <a:latin typeface="Arial" pitchFamily="34" charset="0"/>
                <a:cs typeface="Arial" pitchFamily="34" charset="0"/>
              </a:rPr>
              <a:t> de la </a:t>
            </a:r>
            <a:r>
              <a:rPr lang="fr-CA" sz="2400" u="sng" dirty="0">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rPr>
              <a:t>famille typique sénégalaise</a:t>
            </a:r>
            <a:r>
              <a:rPr lang="fr-CA" sz="2400" dirty="0">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rPr>
              <a:t> </a:t>
            </a:r>
            <a:r>
              <a:rPr lang="fr-CA" sz="2400" dirty="0">
                <a:effectLst>
                  <a:outerShdw blurRad="38100" dist="38100" dir="2700000" algn="tl">
                    <a:srgbClr val="000000">
                      <a:alpha val="43137"/>
                    </a:srgbClr>
                  </a:outerShdw>
                </a:effectLst>
                <a:latin typeface="Arial" pitchFamily="34" charset="0"/>
                <a:cs typeface="Arial" pitchFamily="34" charset="0"/>
              </a:rPr>
              <a:t>pour mieux rendre compte du niveau de vie ou du </a:t>
            </a:r>
            <a:r>
              <a:rPr lang="fr-CA" sz="2400" u="sng" dirty="0">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rPr>
              <a:t>pouvoir d’achat standard</a:t>
            </a:r>
            <a:r>
              <a:rPr lang="fr-CA" sz="2400" dirty="0">
                <a:effectLst>
                  <a:outerShdw blurRad="38100" dist="38100" dir="2700000" algn="tl">
                    <a:srgbClr val="000000">
                      <a:alpha val="43137"/>
                    </a:srgbClr>
                  </a:outerShdw>
                </a:effectLst>
                <a:latin typeface="Arial" pitchFamily="34" charset="0"/>
                <a:cs typeface="Arial" pitchFamily="34" charset="0"/>
              </a:rPr>
              <a:t> des Sénégalais</a:t>
            </a:r>
          </a:p>
          <a:p>
            <a:pPr>
              <a:lnSpc>
                <a:spcPct val="90000"/>
              </a:lnSpc>
              <a:spcBef>
                <a:spcPts val="1800"/>
              </a:spcBef>
              <a:buClr>
                <a:schemeClr val="bg2">
                  <a:lumMod val="40000"/>
                  <a:lumOff val="60000"/>
                </a:schemeClr>
              </a:buClr>
            </a:pPr>
            <a:r>
              <a:rPr lang="fr-CA" sz="2400" dirty="0">
                <a:effectLst>
                  <a:outerShdw blurRad="38100" dist="38100" dir="2700000" algn="tl">
                    <a:srgbClr val="000000">
                      <a:alpha val="43137"/>
                    </a:srgbClr>
                  </a:outerShdw>
                </a:effectLst>
                <a:latin typeface="Arial" pitchFamily="34" charset="0"/>
                <a:cs typeface="Arial" pitchFamily="34" charset="0"/>
              </a:rPr>
              <a:t>Un chef d’entreprise veut connaître le montant le plus </a:t>
            </a:r>
            <a:r>
              <a:rPr lang="fr-CA" sz="2400" u="sng" dirty="0">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rPr>
              <a:t>représentatif</a:t>
            </a:r>
            <a:r>
              <a:rPr lang="fr-CA" sz="2400" dirty="0">
                <a:effectLst>
                  <a:outerShdw blurRad="38100" dist="38100" dir="2700000" algn="tl">
                    <a:srgbClr val="000000">
                      <a:alpha val="43137"/>
                    </a:srgbClr>
                  </a:outerShdw>
                </a:effectLst>
                <a:latin typeface="Arial" pitchFamily="34" charset="0"/>
                <a:cs typeface="Arial" pitchFamily="34" charset="0"/>
              </a:rPr>
              <a:t> qu’il a </a:t>
            </a:r>
            <a:r>
              <a:rPr lang="fr-CA" sz="2400" u="sng" dirty="0">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rPr>
              <a:t>dépensé par employé</a:t>
            </a:r>
            <a:r>
              <a:rPr lang="fr-CA" sz="2400" dirty="0">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rPr>
              <a:t> </a:t>
            </a:r>
            <a:r>
              <a:rPr lang="fr-CA" sz="2400" dirty="0">
                <a:effectLst>
                  <a:outerShdw blurRad="38100" dist="38100" dir="2700000" algn="tl">
                    <a:srgbClr val="000000">
                      <a:alpha val="43137"/>
                    </a:srgbClr>
                  </a:outerShdw>
                </a:effectLst>
                <a:latin typeface="Arial" pitchFamily="34" charset="0"/>
                <a:cs typeface="Arial" pitchFamily="34" charset="0"/>
              </a:rPr>
              <a:t>dans le but d’avoir une meilleure idée sur la tendance centrale du </a:t>
            </a:r>
            <a:r>
              <a:rPr lang="fr-CA" sz="2400" u="sng" dirty="0">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rPr>
              <a:t>coût salarial défrayé</a:t>
            </a:r>
          </a:p>
        </p:txBody>
      </p:sp>
      <p:sp>
        <p:nvSpPr>
          <p:cNvPr id="13" name="Espace réservé de la date 12"/>
          <p:cNvSpPr>
            <a:spLocks noGrp="1"/>
          </p:cNvSpPr>
          <p:nvPr>
            <p:ph type="dt" sz="half" idx="10"/>
            <p:custDataLst>
              <p:tags r:id="rId2"/>
            </p:custDataLst>
          </p:nvPr>
        </p:nvSpPr>
        <p:spPr/>
        <p:txBody>
          <a:bodyPr/>
          <a:lstStyle/>
          <a:p>
            <a:fld id="{17E2EA74-AA06-45C8-AA51-8B7475BE0722}" type="datetime10">
              <a:rPr lang="fr-FR" smtClean="0"/>
              <a:t>06:39</a:t>
            </a:fld>
            <a:endParaRPr lang="fr-FR" dirty="0"/>
          </a:p>
        </p:txBody>
      </p:sp>
      <p:sp>
        <p:nvSpPr>
          <p:cNvPr id="1287170" name="Rectangle 2"/>
          <p:cNvSpPr>
            <a:spLocks noGrp="1" noChangeArrowheads="1"/>
          </p:cNvSpPr>
          <p:nvPr>
            <p:ph type="ctrTitle"/>
            <p:custDataLst>
              <p:tags r:id="rId3"/>
            </p:custDataLst>
          </p:nvPr>
        </p:nvSpPr>
        <p:spPr>
          <a:xfrm>
            <a:off x="0" y="692696"/>
            <a:ext cx="9144000" cy="428628"/>
          </a:xfrm>
          <a:noFill/>
          <a:ln/>
          <a:effectLst>
            <a:outerShdw dist="50800" sx="99000" sy="99000" algn="ctr" rotWithShape="0">
              <a:srgbClr val="000000"/>
            </a:outerShdw>
          </a:effectLst>
          <a:scene3d>
            <a:camera prst="orthographicFront"/>
            <a:lightRig rig="freezing" dir="t">
              <a:rot lat="0" lon="0" rev="5640000"/>
            </a:lightRig>
          </a:scene3d>
          <a:sp3d/>
        </p:spPr>
        <p:txBody>
          <a:bodyPr>
            <a:noAutofit/>
            <a:scene3d>
              <a:camera prst="orthographicFront"/>
              <a:lightRig rig="freezing" dir="t">
                <a:rot lat="0" lon="0" rev="5640000"/>
              </a:lightRig>
            </a:scene3d>
            <a:flatTx/>
          </a:bodyPr>
          <a:lstStyle/>
          <a:p>
            <a:pPr algn="ctr"/>
            <a:r>
              <a:rPr lang="fr-CA" sz="3600" b="0" spc="-150" dirty="0">
                <a:effectLst>
                  <a:outerShdw blurRad="673100" dist="25400" dir="5400000" algn="tl" rotWithShape="0">
                    <a:srgbClr val="000000">
                      <a:alpha val="43000"/>
                    </a:srgbClr>
                  </a:outerShdw>
                </a:effectLst>
              </a:rPr>
              <a:t>Mode, médiane et moyenne</a:t>
            </a:r>
          </a:p>
        </p:txBody>
      </p:sp>
      <p:sp>
        <p:nvSpPr>
          <p:cNvPr id="9" name="Rectangle 8"/>
          <p:cNvSpPr/>
          <p:nvPr>
            <p:custDataLst>
              <p:tags r:id="rId4"/>
            </p:custDataLst>
          </p:nvPr>
        </p:nvSpPr>
        <p:spPr>
          <a:xfrm>
            <a:off x="0" y="1232976"/>
            <a:ext cx="9144000" cy="553998"/>
          </a:xfrm>
          <a:prstGeom prst="rect">
            <a:avLst/>
          </a:prstGeom>
        </p:spPr>
        <p:txBody>
          <a:bodyPr wrap="square">
            <a:spAutoFit/>
          </a:bodyPr>
          <a:lstStyle/>
          <a:p>
            <a:pPr algn="ctr">
              <a:spcBef>
                <a:spcPts val="1200"/>
              </a:spcBef>
              <a:buClr>
                <a:schemeClr val="bg2">
                  <a:lumMod val="40000"/>
                  <a:lumOff val="60000"/>
                </a:schemeClr>
              </a:buClr>
              <a:buNone/>
            </a:pPr>
            <a:r>
              <a:rPr lang="fr-CA" sz="3000" dirty="0">
                <a:solidFill>
                  <a:schemeClr val="accent3">
                    <a:lumMod val="60000"/>
                    <a:lumOff val="40000"/>
                  </a:schemeClr>
                </a:solidFill>
                <a:effectLst>
                  <a:outerShdw blurRad="38100" dist="38100" dir="2700000" algn="tl">
                    <a:srgbClr val="000000">
                      <a:alpha val="43137"/>
                    </a:srgbClr>
                  </a:outerShdw>
                </a:effectLst>
                <a:latin typeface="+mj-lt"/>
                <a:cs typeface="Arial" pitchFamily="34" charset="0"/>
              </a:rPr>
              <a:t>Quelle mesure choisir? Remue-méninges</a:t>
            </a:r>
          </a:p>
        </p:txBody>
      </p:sp>
      <p:cxnSp>
        <p:nvCxnSpPr>
          <p:cNvPr id="10" name="Connecteur droit 9"/>
          <p:cNvCxnSpPr/>
          <p:nvPr>
            <p:custDataLst>
              <p:tags r:id="rId5"/>
            </p:custDataLst>
          </p:nvPr>
        </p:nvCxnSpPr>
        <p:spPr>
          <a:xfrm>
            <a:off x="0" y="1234061"/>
            <a:ext cx="9144000" cy="1588"/>
          </a:xfrm>
          <a:prstGeom prst="line">
            <a:avLst/>
          </a:prstGeom>
          <a:ln w="76200"/>
        </p:spPr>
        <p:style>
          <a:lnRef idx="3">
            <a:schemeClr val="accent3"/>
          </a:lnRef>
          <a:fillRef idx="0">
            <a:schemeClr val="accent3"/>
          </a:fillRef>
          <a:effectRef idx="2">
            <a:schemeClr val="accent3"/>
          </a:effectRef>
          <a:fontRef idx="minor">
            <a:schemeClr val="tx1"/>
          </a:fontRef>
        </p:style>
      </p:cxnSp>
      <p:cxnSp>
        <p:nvCxnSpPr>
          <p:cNvPr id="14" name="Connecteur droit 13"/>
          <p:cNvCxnSpPr/>
          <p:nvPr>
            <p:custDataLst>
              <p:tags r:id="rId6"/>
            </p:custDataLst>
          </p:nvPr>
        </p:nvCxnSpPr>
        <p:spPr>
          <a:xfrm>
            <a:off x="0" y="1293330"/>
            <a:ext cx="9144000" cy="0"/>
          </a:xfrm>
          <a:prstGeom prst="line">
            <a:avLst/>
          </a:prstGeom>
          <a:ln>
            <a:solidFill>
              <a:schemeClr val="tx2">
                <a:lumMod val="75000"/>
              </a:schemeClr>
            </a:solidFill>
          </a:ln>
        </p:spPr>
        <p:style>
          <a:lnRef idx="1">
            <a:schemeClr val="accent3"/>
          </a:lnRef>
          <a:fillRef idx="0">
            <a:schemeClr val="accent3"/>
          </a:fillRef>
          <a:effectRef idx="0">
            <a:schemeClr val="accent3"/>
          </a:effectRef>
          <a:fontRef idx="minor">
            <a:schemeClr val="tx1"/>
          </a:fontRef>
        </p:style>
      </p:cxnSp>
    </p:spTree>
    <p:extLst>
      <p:ext uri="{BB962C8B-B14F-4D97-AF65-F5344CB8AC3E}">
        <p14:creationId xmlns:p14="http://schemas.microsoft.com/office/powerpoint/2010/main" val="11694483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fade">
                                      <p:cBhvr>
                                        <p:cTn id="7" dur="500"/>
                                        <p:tgtEl>
                                          <p:spTgt spid="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1">
                                            <p:txEl>
                                              <p:pRg st="1" end="1"/>
                                            </p:txEl>
                                          </p:spTgt>
                                        </p:tgtEl>
                                        <p:attrNameLst>
                                          <p:attrName>style.visibility</p:attrName>
                                        </p:attrNameLst>
                                      </p:cBhvr>
                                      <p:to>
                                        <p:strVal val="visible"/>
                                      </p:to>
                                    </p:set>
                                    <p:animEffect transition="in" filter="fade">
                                      <p:cBhvr>
                                        <p:cTn id="12" dur="500"/>
                                        <p:tgtEl>
                                          <p:spTgt spid="1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1">
                                            <p:txEl>
                                              <p:pRg st="2" end="2"/>
                                            </p:txEl>
                                          </p:spTgt>
                                        </p:tgtEl>
                                        <p:attrNameLst>
                                          <p:attrName>style.visibility</p:attrName>
                                        </p:attrNameLst>
                                      </p:cBhvr>
                                      <p:to>
                                        <p:strVal val="visible"/>
                                      </p:to>
                                    </p:set>
                                    <p:animEffect transition="in" filter="fade">
                                      <p:cBhvr>
                                        <p:cTn id="17" dur="500"/>
                                        <p:tgtEl>
                                          <p:spTgt spid="1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Espace réservé du texte 2"/>
          <p:cNvSpPr>
            <a:spLocks noGrp="1"/>
          </p:cNvSpPr>
          <p:nvPr>
            <p:custDataLst>
              <p:tags r:id="rId1"/>
            </p:custDataLst>
          </p:nvPr>
        </p:nvSpPr>
        <p:spPr bwMode="auto">
          <a:xfrm>
            <a:off x="395536" y="1988840"/>
            <a:ext cx="8568952" cy="4511994"/>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lr>
                <a:schemeClr val="tx2"/>
              </a:buClr>
              <a:buSzPct val="90000"/>
              <a:buFont typeface="Wingdings" pitchFamily="2" charset="2"/>
              <a:buChar char="n"/>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tx2"/>
              </a:buClr>
              <a:buChar char="–"/>
              <a:defRPr sz="3200">
                <a:solidFill>
                  <a:schemeClr val="tx1"/>
                </a:solidFill>
                <a:latin typeface="+mn-lt"/>
              </a:defRPr>
            </a:lvl2pPr>
            <a:lvl3pPr marL="1143000" indent="-228600" algn="l" rtl="0" eaLnBrk="1" fontAlgn="base" hangingPunct="1">
              <a:spcBef>
                <a:spcPct val="20000"/>
              </a:spcBef>
              <a:spcAft>
                <a:spcPct val="0"/>
              </a:spcAft>
              <a:buClr>
                <a:schemeClr val="tx2"/>
              </a:buClr>
              <a:buSzPct val="75000"/>
              <a:buFont typeface="Wingdings" pitchFamily="2" charset="2"/>
              <a:buChar char="v"/>
              <a:defRPr sz="3200">
                <a:solidFill>
                  <a:schemeClr val="tx1"/>
                </a:solidFill>
                <a:latin typeface="+mn-lt"/>
              </a:defRPr>
            </a:lvl3pPr>
            <a:lvl4pPr marL="1600200" indent="-228600" algn="l" rtl="0" eaLnBrk="1" fontAlgn="base" hangingPunct="1">
              <a:spcBef>
                <a:spcPct val="20000"/>
              </a:spcBef>
              <a:spcAft>
                <a:spcPct val="0"/>
              </a:spcAft>
              <a:buClr>
                <a:schemeClr val="tx2"/>
              </a:buClr>
              <a:buChar char="–"/>
              <a:defRPr sz="3200">
                <a:solidFill>
                  <a:schemeClr val="tx1"/>
                </a:solidFill>
                <a:latin typeface="+mn-lt"/>
              </a:defRPr>
            </a:lvl4pPr>
            <a:lvl5pPr marL="2057400" indent="-228600" algn="l" rtl="0" eaLnBrk="1" fontAlgn="base" hangingPunct="1">
              <a:spcBef>
                <a:spcPct val="20000"/>
              </a:spcBef>
              <a:spcAft>
                <a:spcPct val="0"/>
              </a:spcAft>
              <a:buClr>
                <a:schemeClr val="tx2"/>
              </a:buClr>
              <a:buChar char="–"/>
              <a:defRPr sz="3200">
                <a:solidFill>
                  <a:schemeClr val="tx1"/>
                </a:solidFill>
                <a:latin typeface="+mn-lt"/>
              </a:defRPr>
            </a:lvl5pPr>
            <a:lvl6pPr marL="2514600" indent="-228600" algn="l" rtl="0" eaLnBrk="1" fontAlgn="base" hangingPunct="1">
              <a:spcBef>
                <a:spcPct val="20000"/>
              </a:spcBef>
              <a:spcAft>
                <a:spcPct val="0"/>
              </a:spcAft>
              <a:buClr>
                <a:schemeClr val="tx2"/>
              </a:buClr>
              <a:buChar char="–"/>
              <a:defRPr sz="3200">
                <a:solidFill>
                  <a:schemeClr val="tx1"/>
                </a:solidFill>
                <a:latin typeface="+mn-lt"/>
              </a:defRPr>
            </a:lvl6pPr>
            <a:lvl7pPr marL="2971800" indent="-228600" algn="l" rtl="0" eaLnBrk="1" fontAlgn="base" hangingPunct="1">
              <a:spcBef>
                <a:spcPct val="20000"/>
              </a:spcBef>
              <a:spcAft>
                <a:spcPct val="0"/>
              </a:spcAft>
              <a:buClr>
                <a:schemeClr val="tx2"/>
              </a:buClr>
              <a:buChar char="–"/>
              <a:defRPr sz="3200">
                <a:solidFill>
                  <a:schemeClr val="tx1"/>
                </a:solidFill>
                <a:latin typeface="+mn-lt"/>
              </a:defRPr>
            </a:lvl7pPr>
            <a:lvl8pPr marL="3429000" indent="-228600" algn="l" rtl="0" eaLnBrk="1" fontAlgn="base" hangingPunct="1">
              <a:spcBef>
                <a:spcPct val="20000"/>
              </a:spcBef>
              <a:spcAft>
                <a:spcPct val="0"/>
              </a:spcAft>
              <a:buClr>
                <a:schemeClr val="tx2"/>
              </a:buClr>
              <a:buChar char="–"/>
              <a:defRPr sz="3200">
                <a:solidFill>
                  <a:schemeClr val="tx1"/>
                </a:solidFill>
                <a:latin typeface="+mn-lt"/>
              </a:defRPr>
            </a:lvl8pPr>
            <a:lvl9pPr marL="3886200" indent="-228600" algn="l" rtl="0" eaLnBrk="1" fontAlgn="base" hangingPunct="1">
              <a:spcBef>
                <a:spcPct val="20000"/>
              </a:spcBef>
              <a:spcAft>
                <a:spcPct val="0"/>
              </a:spcAft>
              <a:buClr>
                <a:schemeClr val="tx2"/>
              </a:buClr>
              <a:buChar char="–"/>
              <a:defRPr sz="3200">
                <a:solidFill>
                  <a:schemeClr val="tx1"/>
                </a:solidFill>
                <a:latin typeface="+mn-lt"/>
              </a:defRPr>
            </a:lvl9pPr>
          </a:lstStyle>
          <a:p>
            <a:pPr>
              <a:spcBef>
                <a:spcPts val="1200"/>
              </a:spcBef>
              <a:spcAft>
                <a:spcPts val="600"/>
              </a:spcAft>
              <a:buClr>
                <a:schemeClr val="bg2">
                  <a:lumMod val="40000"/>
                  <a:lumOff val="60000"/>
                </a:schemeClr>
              </a:buClr>
            </a:pPr>
            <a:r>
              <a:rPr lang="fr-CA" sz="2400" dirty="0">
                <a:effectLst>
                  <a:outerShdw blurRad="38100" dist="38100" dir="2700000" algn="tl">
                    <a:srgbClr val="000000">
                      <a:alpha val="43137"/>
                    </a:srgbClr>
                  </a:outerShdw>
                </a:effectLst>
                <a:latin typeface="Arial" pitchFamily="34" charset="0"/>
                <a:cs typeface="Arial" pitchFamily="34" charset="0"/>
              </a:rPr>
              <a:t>Contrairement aux </a:t>
            </a:r>
            <a:r>
              <a:rPr lang="fr-CA" sz="2400" dirty="0" err="1">
                <a:effectLst>
                  <a:outerShdw blurRad="38100" dist="38100" dir="2700000" algn="tl">
                    <a:srgbClr val="000000">
                      <a:alpha val="43137"/>
                    </a:srgbClr>
                  </a:outerShdw>
                </a:effectLst>
                <a:latin typeface="Arial" pitchFamily="34" charset="0"/>
                <a:cs typeface="Arial" pitchFamily="34" charset="0"/>
              </a:rPr>
              <a:t>distribut</a:t>
            </a:r>
            <a:r>
              <a:rPr lang="fr-CA" sz="2400" dirty="0">
                <a:effectLst>
                  <a:outerShdw blurRad="38100" dist="38100" dir="2700000" algn="tl">
                    <a:srgbClr val="000000">
                      <a:alpha val="43137"/>
                    </a:srgbClr>
                  </a:outerShdw>
                </a:effectLst>
                <a:latin typeface="Arial" pitchFamily="34" charset="0"/>
                <a:cs typeface="Arial" pitchFamily="34" charset="0"/>
              </a:rPr>
              <a:t>. de </a:t>
            </a:r>
            <a:r>
              <a:rPr lang="fr-CA" sz="2400" dirty="0" err="1">
                <a:effectLst>
                  <a:outerShdw blurRad="38100" dist="38100" dir="2700000" algn="tl">
                    <a:srgbClr val="000000">
                      <a:alpha val="43137"/>
                    </a:srgbClr>
                  </a:outerShdw>
                </a:effectLst>
                <a:latin typeface="Arial" pitchFamily="34" charset="0"/>
                <a:cs typeface="Arial" pitchFamily="34" charset="0"/>
              </a:rPr>
              <a:t>fr.</a:t>
            </a:r>
            <a:r>
              <a:rPr lang="fr-CA" sz="2400" dirty="0">
                <a:effectLst>
                  <a:outerShdw blurRad="38100" dist="38100" dir="2700000" algn="tl">
                    <a:srgbClr val="000000">
                      <a:alpha val="43137"/>
                    </a:srgbClr>
                  </a:outerShdw>
                </a:effectLst>
                <a:latin typeface="Arial" pitchFamily="34" charset="0"/>
                <a:cs typeface="Arial" pitchFamily="34" charset="0"/>
              </a:rPr>
              <a:t> et de %, les mesures de tendance centrale donnent des </a:t>
            </a:r>
            <a:r>
              <a:rPr lang="fr-CA" sz="2400" u="sng" dirty="0">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rPr>
              <a:t>résumés numériques précis</a:t>
            </a:r>
          </a:p>
          <a:p>
            <a:pPr>
              <a:spcBef>
                <a:spcPts val="1200"/>
              </a:spcBef>
              <a:spcAft>
                <a:spcPts val="600"/>
              </a:spcAft>
              <a:buClr>
                <a:schemeClr val="bg2">
                  <a:lumMod val="40000"/>
                  <a:lumOff val="60000"/>
                </a:schemeClr>
              </a:buClr>
            </a:pPr>
            <a:r>
              <a:rPr lang="fr-CA" sz="2400" dirty="0">
                <a:effectLst>
                  <a:outerShdw blurRad="38100" dist="38100" dir="2700000" algn="tl">
                    <a:srgbClr val="000000">
                      <a:alpha val="43137"/>
                    </a:srgbClr>
                  </a:outerShdw>
                </a:effectLst>
                <a:latin typeface="Arial" pitchFamily="34" charset="0"/>
                <a:cs typeface="Arial" pitchFamily="34" charset="0"/>
              </a:rPr>
              <a:t>Si les </a:t>
            </a:r>
            <a:r>
              <a:rPr lang="fr-CA" sz="2400" dirty="0" err="1">
                <a:effectLst>
                  <a:outerShdw blurRad="38100" dist="38100" dir="2700000" algn="tl">
                    <a:srgbClr val="000000">
                      <a:alpha val="43137"/>
                    </a:srgbClr>
                  </a:outerShdw>
                </a:effectLst>
                <a:latin typeface="Arial" pitchFamily="34" charset="0"/>
                <a:cs typeface="Arial" pitchFamily="34" charset="0"/>
              </a:rPr>
              <a:t>fréq</a:t>
            </a:r>
            <a:r>
              <a:rPr lang="fr-CA" sz="2400" dirty="0">
                <a:effectLst>
                  <a:outerShdw blurRad="38100" dist="38100" dir="2700000" algn="tl">
                    <a:srgbClr val="000000">
                      <a:alpha val="43137"/>
                    </a:srgbClr>
                  </a:outerShdw>
                </a:effectLst>
                <a:latin typeface="Arial" pitchFamily="34" charset="0"/>
                <a:cs typeface="Arial" pitchFamily="34" charset="0"/>
              </a:rPr>
              <a:t>. et % décrivent l’</a:t>
            </a:r>
            <a:r>
              <a:rPr lang="fr-CA" sz="2400" u="sng" dirty="0">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rPr>
              <a:t>ampleur</a:t>
            </a:r>
            <a:r>
              <a:rPr lang="fr-CA" sz="2400" dirty="0">
                <a:effectLst>
                  <a:outerShdw blurRad="38100" dist="38100" dir="2700000" algn="tl">
                    <a:srgbClr val="000000">
                      <a:alpha val="43137"/>
                    </a:srgbClr>
                  </a:outerShdw>
                </a:effectLst>
                <a:latin typeface="Arial" pitchFamily="34" charset="0"/>
                <a:cs typeface="Arial" pitchFamily="34" charset="0"/>
              </a:rPr>
              <a:t> d’un phénomène, ces mesures décrivent la </a:t>
            </a:r>
            <a:r>
              <a:rPr lang="fr-CA" sz="2400" u="sng" dirty="0">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rPr>
              <a:t>représentativité</a:t>
            </a:r>
            <a:r>
              <a:rPr lang="fr-CA" sz="2400" dirty="0">
                <a:effectLst>
                  <a:outerShdw blurRad="38100" dist="38100" dir="2700000" algn="tl">
                    <a:srgbClr val="000000">
                      <a:alpha val="43137"/>
                    </a:srgbClr>
                  </a:outerShdw>
                </a:effectLst>
                <a:latin typeface="Arial" pitchFamily="34" charset="0"/>
                <a:cs typeface="Arial" pitchFamily="34" charset="0"/>
              </a:rPr>
              <a:t> d’un phénomène</a:t>
            </a:r>
          </a:p>
          <a:p>
            <a:pPr>
              <a:lnSpc>
                <a:spcPct val="90000"/>
              </a:lnSpc>
              <a:spcBef>
                <a:spcPts val="1200"/>
              </a:spcBef>
              <a:spcAft>
                <a:spcPts val="600"/>
              </a:spcAft>
              <a:buClr>
                <a:schemeClr val="bg2">
                  <a:lumMod val="40000"/>
                  <a:lumOff val="60000"/>
                </a:schemeClr>
              </a:buClr>
            </a:pPr>
            <a:r>
              <a:rPr lang="fr-FR" sz="2400" dirty="0">
                <a:effectLst>
                  <a:outerShdw blurRad="38100" dist="38100" dir="2700000" algn="tl">
                    <a:srgbClr val="000000">
                      <a:alpha val="43137"/>
                    </a:srgbClr>
                  </a:outerShdw>
                </a:effectLst>
                <a:latin typeface="Arial" pitchFamily="34" charset="0"/>
                <a:cs typeface="Arial" pitchFamily="34" charset="0"/>
              </a:rPr>
              <a:t>Les trois mesures les plus rapportées sont :</a:t>
            </a:r>
          </a:p>
          <a:p>
            <a:pPr lvl="1">
              <a:lnSpc>
                <a:spcPct val="90000"/>
              </a:lnSpc>
              <a:spcBef>
                <a:spcPts val="600"/>
              </a:spcBef>
              <a:spcAft>
                <a:spcPts val="0"/>
              </a:spcAft>
              <a:buClr>
                <a:schemeClr val="bg2">
                  <a:lumMod val="40000"/>
                  <a:lumOff val="60000"/>
                </a:schemeClr>
              </a:buClr>
            </a:pPr>
            <a:r>
              <a:rPr lang="fr-FR" sz="2200" dirty="0">
                <a:effectLst>
                  <a:outerShdw blurRad="38100" dist="38100" dir="2700000" algn="tl">
                    <a:srgbClr val="000000">
                      <a:alpha val="43137"/>
                    </a:srgbClr>
                  </a:outerShdw>
                </a:effectLst>
                <a:latin typeface="Arial" pitchFamily="34" charset="0"/>
                <a:cs typeface="Arial" pitchFamily="34" charset="0"/>
              </a:rPr>
              <a:t>le mode</a:t>
            </a:r>
          </a:p>
          <a:p>
            <a:pPr lvl="1">
              <a:lnSpc>
                <a:spcPct val="90000"/>
              </a:lnSpc>
              <a:spcBef>
                <a:spcPts val="0"/>
              </a:spcBef>
              <a:spcAft>
                <a:spcPts val="0"/>
              </a:spcAft>
              <a:buClr>
                <a:schemeClr val="bg2">
                  <a:lumMod val="40000"/>
                  <a:lumOff val="60000"/>
                </a:schemeClr>
              </a:buClr>
            </a:pPr>
            <a:r>
              <a:rPr lang="fr-FR" sz="2200" dirty="0">
                <a:effectLst>
                  <a:outerShdw blurRad="38100" dist="38100" dir="2700000" algn="tl">
                    <a:srgbClr val="000000">
                      <a:alpha val="43137"/>
                    </a:srgbClr>
                  </a:outerShdw>
                </a:effectLst>
                <a:latin typeface="Arial" pitchFamily="34" charset="0"/>
                <a:cs typeface="Arial" pitchFamily="34" charset="0"/>
              </a:rPr>
              <a:t>la médiane</a:t>
            </a:r>
          </a:p>
          <a:p>
            <a:pPr lvl="1">
              <a:lnSpc>
                <a:spcPct val="90000"/>
              </a:lnSpc>
              <a:spcBef>
                <a:spcPts val="0"/>
              </a:spcBef>
              <a:spcAft>
                <a:spcPts val="0"/>
              </a:spcAft>
              <a:buClr>
                <a:schemeClr val="bg2">
                  <a:lumMod val="40000"/>
                  <a:lumOff val="60000"/>
                </a:schemeClr>
              </a:buClr>
            </a:pPr>
            <a:r>
              <a:rPr lang="fr-FR" sz="2200" dirty="0">
                <a:effectLst>
                  <a:outerShdw blurRad="38100" dist="38100" dir="2700000" algn="tl">
                    <a:srgbClr val="000000">
                      <a:alpha val="43137"/>
                    </a:srgbClr>
                  </a:outerShdw>
                </a:effectLst>
                <a:latin typeface="Arial" pitchFamily="34" charset="0"/>
                <a:cs typeface="Arial" pitchFamily="34" charset="0"/>
              </a:rPr>
              <a:t>la moyenne </a:t>
            </a:r>
          </a:p>
          <a:p>
            <a:pPr>
              <a:lnSpc>
                <a:spcPct val="90000"/>
              </a:lnSpc>
              <a:spcBef>
                <a:spcPts val="1800"/>
              </a:spcBef>
              <a:spcAft>
                <a:spcPts val="0"/>
              </a:spcAft>
              <a:buClr>
                <a:schemeClr val="bg2">
                  <a:lumMod val="40000"/>
                  <a:lumOff val="60000"/>
                </a:schemeClr>
              </a:buClr>
            </a:pPr>
            <a:r>
              <a:rPr lang="fr-FR" sz="2400" dirty="0">
                <a:effectLst>
                  <a:outerShdw blurRad="38100" dist="38100" dir="2700000" algn="tl">
                    <a:srgbClr val="000000">
                      <a:alpha val="43137"/>
                    </a:srgbClr>
                  </a:outerShdw>
                </a:effectLst>
                <a:latin typeface="Arial" pitchFamily="34" charset="0"/>
                <a:cs typeface="Arial" pitchFamily="34" charset="0"/>
              </a:rPr>
              <a:t>Elles répondent à la question de recherche: quel est le score </a:t>
            </a:r>
            <a:r>
              <a:rPr lang="fr-FR" sz="2400" u="sng" dirty="0">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rPr>
              <a:t>typique</a:t>
            </a:r>
            <a:r>
              <a:rPr lang="fr-FR" sz="2400" dirty="0">
                <a:effectLst>
                  <a:outerShdw blurRad="38100" dist="38100" dir="2700000" algn="tl">
                    <a:srgbClr val="000000">
                      <a:alpha val="43137"/>
                    </a:srgbClr>
                  </a:outerShdw>
                </a:effectLst>
                <a:latin typeface="Arial" pitchFamily="34" charset="0"/>
                <a:cs typeface="Arial" pitchFamily="34" charset="0"/>
              </a:rPr>
              <a:t>, le plus </a:t>
            </a:r>
            <a:r>
              <a:rPr lang="fr-FR" sz="2400" u="sng" dirty="0">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rPr>
              <a:t>commun</a:t>
            </a:r>
            <a:r>
              <a:rPr lang="fr-FR" sz="2400" dirty="0">
                <a:effectLst>
                  <a:outerShdw blurRad="38100" dist="38100" dir="2700000" algn="tl">
                    <a:srgbClr val="000000">
                      <a:alpha val="43137"/>
                    </a:srgbClr>
                  </a:outerShdw>
                </a:effectLst>
                <a:latin typeface="Arial" pitchFamily="34" charset="0"/>
                <a:cs typeface="Arial" pitchFamily="34" charset="0"/>
              </a:rPr>
              <a:t> d’une distribution?</a:t>
            </a:r>
          </a:p>
          <a:p>
            <a:pPr lvl="1">
              <a:lnSpc>
                <a:spcPct val="90000"/>
              </a:lnSpc>
              <a:spcBef>
                <a:spcPts val="0"/>
              </a:spcBef>
              <a:spcAft>
                <a:spcPts val="0"/>
              </a:spcAft>
              <a:buClr>
                <a:schemeClr val="bg2">
                  <a:lumMod val="40000"/>
                  <a:lumOff val="60000"/>
                </a:schemeClr>
              </a:buClr>
            </a:pPr>
            <a:endParaRPr lang="fr-FR" sz="2200" dirty="0">
              <a:effectLst>
                <a:outerShdw blurRad="38100" dist="38100" dir="2700000" algn="tl">
                  <a:srgbClr val="000000">
                    <a:alpha val="43137"/>
                  </a:srgbClr>
                </a:outerShdw>
              </a:effectLst>
              <a:latin typeface="Arial" pitchFamily="34" charset="0"/>
              <a:cs typeface="Arial" pitchFamily="34" charset="0"/>
            </a:endParaRPr>
          </a:p>
          <a:p>
            <a:pPr marL="457200" lvl="1" indent="0">
              <a:lnSpc>
                <a:spcPct val="90000"/>
              </a:lnSpc>
              <a:spcBef>
                <a:spcPts val="0"/>
              </a:spcBef>
              <a:spcAft>
                <a:spcPts val="0"/>
              </a:spcAft>
              <a:buClr>
                <a:schemeClr val="bg2">
                  <a:lumMod val="40000"/>
                  <a:lumOff val="60000"/>
                </a:schemeClr>
              </a:buClr>
              <a:buNone/>
            </a:pPr>
            <a:endParaRPr lang="fr-FR" sz="2200" dirty="0">
              <a:effectLst>
                <a:outerShdw blurRad="38100" dist="38100" dir="2700000" algn="tl">
                  <a:srgbClr val="000000">
                    <a:alpha val="43137"/>
                  </a:srgbClr>
                </a:outerShdw>
              </a:effectLst>
              <a:latin typeface="Arial" pitchFamily="34" charset="0"/>
              <a:cs typeface="Arial" pitchFamily="34" charset="0"/>
            </a:endParaRPr>
          </a:p>
          <a:p>
            <a:pPr>
              <a:spcBef>
                <a:spcPts val="1200"/>
              </a:spcBef>
              <a:spcAft>
                <a:spcPts val="1200"/>
              </a:spcAft>
              <a:buClr>
                <a:schemeClr val="bg2">
                  <a:lumMod val="40000"/>
                  <a:lumOff val="60000"/>
                </a:schemeClr>
              </a:buClr>
              <a:buNone/>
            </a:pPr>
            <a:endParaRPr lang="fr-CA" sz="2600" dirty="0">
              <a:effectLst>
                <a:outerShdw blurRad="38100" dist="38100" dir="2700000" algn="tl">
                  <a:srgbClr val="000000">
                    <a:alpha val="43137"/>
                  </a:srgbClr>
                </a:outerShdw>
              </a:effectLst>
              <a:latin typeface="Arial" pitchFamily="34" charset="0"/>
              <a:cs typeface="Arial" pitchFamily="34" charset="0"/>
            </a:endParaRPr>
          </a:p>
        </p:txBody>
      </p:sp>
      <p:sp>
        <p:nvSpPr>
          <p:cNvPr id="13" name="Espace réservé de la date 12"/>
          <p:cNvSpPr>
            <a:spLocks noGrp="1"/>
          </p:cNvSpPr>
          <p:nvPr>
            <p:ph type="dt" sz="half" idx="10"/>
            <p:custDataLst>
              <p:tags r:id="rId2"/>
            </p:custDataLst>
          </p:nvPr>
        </p:nvSpPr>
        <p:spPr/>
        <p:txBody>
          <a:bodyPr/>
          <a:lstStyle/>
          <a:p>
            <a:fld id="{E5FF0955-3CEE-4A27-9B26-D03D82AE31B8}" type="datetime10">
              <a:rPr lang="fr-FR" smtClean="0"/>
              <a:t>06:39</a:t>
            </a:fld>
            <a:endParaRPr lang="fr-FR" dirty="0"/>
          </a:p>
        </p:txBody>
      </p:sp>
      <p:sp>
        <p:nvSpPr>
          <p:cNvPr id="1287170" name="Rectangle 2"/>
          <p:cNvSpPr>
            <a:spLocks noGrp="1" noChangeArrowheads="1"/>
          </p:cNvSpPr>
          <p:nvPr>
            <p:ph type="ctrTitle"/>
            <p:custDataLst>
              <p:tags r:id="rId3"/>
            </p:custDataLst>
          </p:nvPr>
        </p:nvSpPr>
        <p:spPr>
          <a:xfrm>
            <a:off x="0" y="476672"/>
            <a:ext cx="9144000" cy="714380"/>
          </a:xfrm>
          <a:noFill/>
          <a:ln/>
          <a:effectLst>
            <a:outerShdw dist="50800" sx="99000" sy="99000" algn="ctr" rotWithShape="0">
              <a:srgbClr val="000000"/>
            </a:outerShdw>
          </a:effectLst>
          <a:scene3d>
            <a:camera prst="orthographicFront"/>
            <a:lightRig rig="freezing" dir="t">
              <a:rot lat="0" lon="0" rev="5640000"/>
            </a:lightRig>
          </a:scene3d>
          <a:sp3d/>
        </p:spPr>
        <p:txBody>
          <a:bodyPr>
            <a:noAutofit/>
            <a:scene3d>
              <a:camera prst="orthographicFront"/>
              <a:lightRig rig="freezing" dir="t">
                <a:rot lat="0" lon="0" rev="5640000"/>
              </a:lightRig>
            </a:scene3d>
            <a:flatTx/>
          </a:bodyPr>
          <a:lstStyle/>
          <a:p>
            <a:pPr algn="ctr"/>
            <a:r>
              <a:rPr lang="fr-CA" sz="3600" b="0" spc="-150" dirty="0">
                <a:effectLst>
                  <a:outerShdw blurRad="673100" dist="25400" dir="5400000" algn="tl" rotWithShape="0">
                    <a:srgbClr val="000000">
                      <a:alpha val="43000"/>
                    </a:srgbClr>
                  </a:outerShdw>
                </a:effectLst>
              </a:rPr>
              <a:t>Mesures de tendance centrale</a:t>
            </a:r>
          </a:p>
        </p:txBody>
      </p:sp>
      <p:sp>
        <p:nvSpPr>
          <p:cNvPr id="8" name="Rectangle 2"/>
          <p:cNvSpPr txBox="1">
            <a:spLocks noChangeArrowheads="1"/>
          </p:cNvSpPr>
          <p:nvPr>
            <p:custDataLst>
              <p:tags r:id="rId4"/>
            </p:custDataLst>
          </p:nvPr>
        </p:nvSpPr>
        <p:spPr>
          <a:xfrm>
            <a:off x="0" y="1052736"/>
            <a:ext cx="9144000" cy="714380"/>
          </a:xfrm>
          <a:prstGeom prst="rect">
            <a:avLst/>
          </a:prstGeom>
          <a:noFill/>
          <a:ln>
            <a:noFill/>
          </a:ln>
          <a:effectLst>
            <a:outerShdw dist="50800" sx="99000" sy="99000" algn="ctr" rotWithShape="0">
              <a:srgbClr val="000000"/>
            </a:outerShdw>
          </a:effectLst>
          <a:scene3d>
            <a:camera prst="orthographicFront"/>
            <a:lightRig rig="freezing" dir="t">
              <a:rot lat="0" lon="0" rev="5640000"/>
            </a:lightRig>
          </a:scene3d>
          <a:sp3d/>
        </p:spPr>
        <p:txBody>
          <a:bodyPr vert="horz" lIns="0" tIns="0" rIns="18288" bIns="0" anchor="b">
            <a:noAutofit/>
            <a:scene3d>
              <a:camera prst="orthographicFront"/>
              <a:lightRig rig="freezing" dir="t">
                <a:rot lat="0" lon="0" rev="5640000"/>
              </a:lightRig>
            </a:scene3d>
            <a:flatTx/>
          </a:bodyPr>
          <a:lstStyle>
            <a:lvl1pPr algn="r" rtl="0" eaLnBrk="1" latinLnBrk="0" hangingPunct="1">
              <a:spcBef>
                <a:spcPct val="0"/>
              </a:spcBef>
              <a:buNone/>
              <a:defRPr kumimoji="0" sz="5600" b="1" kern="1200">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pPr algn="ctr"/>
            <a:r>
              <a:rPr lang="fr-CA" sz="3000" b="0" dirty="0">
                <a:effectLst>
                  <a:outerShdw blurRad="673100" dist="25400" dir="5400000" algn="tl" rotWithShape="0">
                    <a:srgbClr val="000000">
                      <a:alpha val="43000"/>
                    </a:srgbClr>
                  </a:outerShdw>
                </a:effectLst>
              </a:rPr>
              <a:t>Justification</a:t>
            </a:r>
            <a:r>
              <a:rPr lang="fr-CA" sz="3000" b="0" spc="-150" dirty="0">
                <a:effectLst>
                  <a:outerShdw blurRad="673100" dist="25400" dir="5400000" algn="tl" rotWithShape="0">
                    <a:srgbClr val="000000">
                      <a:alpha val="43000"/>
                    </a:srgbClr>
                  </a:outerShdw>
                </a:effectLst>
              </a:rPr>
              <a:t> &amp; définition</a:t>
            </a:r>
          </a:p>
        </p:txBody>
      </p:sp>
      <p:cxnSp>
        <p:nvCxnSpPr>
          <p:cNvPr id="9" name="Connecteur droit 8"/>
          <p:cNvCxnSpPr/>
          <p:nvPr>
            <p:custDataLst>
              <p:tags r:id="rId5"/>
            </p:custDataLst>
          </p:nvPr>
        </p:nvCxnSpPr>
        <p:spPr>
          <a:xfrm>
            <a:off x="0" y="1234061"/>
            <a:ext cx="9144000" cy="1588"/>
          </a:xfrm>
          <a:prstGeom prst="line">
            <a:avLst/>
          </a:prstGeom>
          <a:ln w="76200"/>
        </p:spPr>
        <p:style>
          <a:lnRef idx="3">
            <a:schemeClr val="accent3"/>
          </a:lnRef>
          <a:fillRef idx="0">
            <a:schemeClr val="accent3"/>
          </a:fillRef>
          <a:effectRef idx="2">
            <a:schemeClr val="accent3"/>
          </a:effectRef>
          <a:fontRef idx="minor">
            <a:schemeClr val="tx1"/>
          </a:fontRef>
        </p:style>
      </p:cxnSp>
      <p:cxnSp>
        <p:nvCxnSpPr>
          <p:cNvPr id="10" name="Connecteur droit 9"/>
          <p:cNvCxnSpPr/>
          <p:nvPr>
            <p:custDataLst>
              <p:tags r:id="rId6"/>
            </p:custDataLst>
          </p:nvPr>
        </p:nvCxnSpPr>
        <p:spPr>
          <a:xfrm>
            <a:off x="0" y="1293330"/>
            <a:ext cx="9144000" cy="0"/>
          </a:xfrm>
          <a:prstGeom prst="line">
            <a:avLst/>
          </a:prstGeom>
          <a:ln>
            <a:solidFill>
              <a:schemeClr val="tx2">
                <a:lumMod val="75000"/>
              </a:schemeClr>
            </a:solidFill>
          </a:ln>
        </p:spPr>
        <p:style>
          <a:lnRef idx="1">
            <a:schemeClr val="accent3"/>
          </a:lnRef>
          <a:fillRef idx="0">
            <a:schemeClr val="accent3"/>
          </a:fillRef>
          <a:effectRef idx="0">
            <a:schemeClr val="accent3"/>
          </a:effectRef>
          <a:fontRef idx="minor">
            <a:schemeClr val="tx1"/>
          </a:fontRef>
        </p:style>
      </p:cxnSp>
    </p:spTree>
    <p:extLst>
      <p:ext uri="{BB962C8B-B14F-4D97-AF65-F5344CB8AC3E}">
        <p14:creationId xmlns:p14="http://schemas.microsoft.com/office/powerpoint/2010/main" val="32454346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7170" name="Rectangle 2"/>
          <p:cNvSpPr>
            <a:spLocks noGrp="1" noChangeArrowheads="1"/>
          </p:cNvSpPr>
          <p:nvPr>
            <p:ph type="ctrTitle"/>
            <p:custDataLst>
              <p:tags r:id="rId1"/>
            </p:custDataLst>
          </p:nvPr>
        </p:nvSpPr>
        <p:spPr>
          <a:xfrm>
            <a:off x="0" y="404664"/>
            <a:ext cx="9144000" cy="714380"/>
          </a:xfrm>
          <a:noFill/>
          <a:ln/>
          <a:scene3d>
            <a:camera prst="orthographicFront"/>
            <a:lightRig rig="freezing" dir="t">
              <a:rot lat="0" lon="0" rev="5640000"/>
            </a:lightRig>
          </a:scene3d>
          <a:sp3d/>
        </p:spPr>
        <p:txBody>
          <a:bodyPr>
            <a:noAutofit/>
            <a:scene3d>
              <a:camera prst="orthographicFront"/>
              <a:lightRig rig="freezing" dir="t">
                <a:rot lat="0" lon="0" rev="5640000"/>
              </a:lightRig>
            </a:scene3d>
            <a:flatTx/>
          </a:bodyPr>
          <a:lstStyle/>
          <a:p>
            <a:pPr algn="ctr"/>
            <a:r>
              <a:rPr lang="fr-CA" sz="3600" b="0" spc="-150" dirty="0">
                <a:effectLst>
                  <a:outerShdw blurRad="38100" dist="38100" dir="2700000" algn="tl">
                    <a:srgbClr val="000000">
                      <a:alpha val="43137"/>
                    </a:srgbClr>
                  </a:outerShdw>
                </a:effectLst>
              </a:rPr>
              <a:t>Tout prochainement</a:t>
            </a:r>
          </a:p>
        </p:txBody>
      </p:sp>
      <p:sp>
        <p:nvSpPr>
          <p:cNvPr id="18" name="Espace réservé du texte 2"/>
          <p:cNvSpPr>
            <a:spLocks noGrp="1"/>
          </p:cNvSpPr>
          <p:nvPr>
            <p:custDataLst>
              <p:tags r:id="rId2"/>
            </p:custDataLst>
          </p:nvPr>
        </p:nvSpPr>
        <p:spPr bwMode="auto">
          <a:xfrm>
            <a:off x="685800" y="1785926"/>
            <a:ext cx="7772400" cy="4286279"/>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lr>
                <a:schemeClr val="tx2"/>
              </a:buClr>
              <a:buSzPct val="90000"/>
              <a:buFont typeface="Wingdings" pitchFamily="2" charset="2"/>
              <a:buChar char="n"/>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tx2"/>
              </a:buClr>
              <a:buChar char="–"/>
              <a:defRPr sz="3200">
                <a:solidFill>
                  <a:schemeClr val="tx1"/>
                </a:solidFill>
                <a:latin typeface="+mn-lt"/>
              </a:defRPr>
            </a:lvl2pPr>
            <a:lvl3pPr marL="1143000" indent="-228600" algn="l" rtl="0" eaLnBrk="1" fontAlgn="base" hangingPunct="1">
              <a:spcBef>
                <a:spcPct val="20000"/>
              </a:spcBef>
              <a:spcAft>
                <a:spcPct val="0"/>
              </a:spcAft>
              <a:buClr>
                <a:schemeClr val="tx2"/>
              </a:buClr>
              <a:buSzPct val="75000"/>
              <a:buFont typeface="Wingdings" pitchFamily="2" charset="2"/>
              <a:buChar char="v"/>
              <a:defRPr sz="3200">
                <a:solidFill>
                  <a:schemeClr val="tx1"/>
                </a:solidFill>
                <a:latin typeface="+mn-lt"/>
              </a:defRPr>
            </a:lvl3pPr>
            <a:lvl4pPr marL="1600200" indent="-228600" algn="l" rtl="0" eaLnBrk="1" fontAlgn="base" hangingPunct="1">
              <a:spcBef>
                <a:spcPct val="20000"/>
              </a:spcBef>
              <a:spcAft>
                <a:spcPct val="0"/>
              </a:spcAft>
              <a:buClr>
                <a:schemeClr val="tx2"/>
              </a:buClr>
              <a:buChar char="–"/>
              <a:defRPr sz="3200">
                <a:solidFill>
                  <a:schemeClr val="tx1"/>
                </a:solidFill>
                <a:latin typeface="+mn-lt"/>
              </a:defRPr>
            </a:lvl4pPr>
            <a:lvl5pPr marL="2057400" indent="-228600" algn="l" rtl="0" eaLnBrk="1" fontAlgn="base" hangingPunct="1">
              <a:spcBef>
                <a:spcPct val="20000"/>
              </a:spcBef>
              <a:spcAft>
                <a:spcPct val="0"/>
              </a:spcAft>
              <a:buClr>
                <a:schemeClr val="tx2"/>
              </a:buClr>
              <a:buChar char="–"/>
              <a:defRPr sz="3200">
                <a:solidFill>
                  <a:schemeClr val="tx1"/>
                </a:solidFill>
                <a:latin typeface="+mn-lt"/>
              </a:defRPr>
            </a:lvl5pPr>
            <a:lvl6pPr marL="2514600" indent="-228600" algn="l" rtl="0" eaLnBrk="1" fontAlgn="base" hangingPunct="1">
              <a:spcBef>
                <a:spcPct val="20000"/>
              </a:spcBef>
              <a:spcAft>
                <a:spcPct val="0"/>
              </a:spcAft>
              <a:buClr>
                <a:schemeClr val="tx2"/>
              </a:buClr>
              <a:buChar char="–"/>
              <a:defRPr sz="3200">
                <a:solidFill>
                  <a:schemeClr val="tx1"/>
                </a:solidFill>
                <a:latin typeface="+mn-lt"/>
              </a:defRPr>
            </a:lvl6pPr>
            <a:lvl7pPr marL="2971800" indent="-228600" algn="l" rtl="0" eaLnBrk="1" fontAlgn="base" hangingPunct="1">
              <a:spcBef>
                <a:spcPct val="20000"/>
              </a:spcBef>
              <a:spcAft>
                <a:spcPct val="0"/>
              </a:spcAft>
              <a:buClr>
                <a:schemeClr val="tx2"/>
              </a:buClr>
              <a:buChar char="–"/>
              <a:defRPr sz="3200">
                <a:solidFill>
                  <a:schemeClr val="tx1"/>
                </a:solidFill>
                <a:latin typeface="+mn-lt"/>
              </a:defRPr>
            </a:lvl7pPr>
            <a:lvl8pPr marL="3429000" indent="-228600" algn="l" rtl="0" eaLnBrk="1" fontAlgn="base" hangingPunct="1">
              <a:spcBef>
                <a:spcPct val="20000"/>
              </a:spcBef>
              <a:spcAft>
                <a:spcPct val="0"/>
              </a:spcAft>
              <a:buClr>
                <a:schemeClr val="tx2"/>
              </a:buClr>
              <a:buChar char="–"/>
              <a:defRPr sz="3200">
                <a:solidFill>
                  <a:schemeClr val="tx1"/>
                </a:solidFill>
                <a:latin typeface="+mn-lt"/>
              </a:defRPr>
            </a:lvl8pPr>
            <a:lvl9pPr marL="3886200" indent="-228600" algn="l" rtl="0" eaLnBrk="1" fontAlgn="base" hangingPunct="1">
              <a:spcBef>
                <a:spcPct val="20000"/>
              </a:spcBef>
              <a:spcAft>
                <a:spcPct val="0"/>
              </a:spcAft>
              <a:buClr>
                <a:schemeClr val="tx2"/>
              </a:buClr>
              <a:buChar char="–"/>
              <a:defRPr sz="3200">
                <a:solidFill>
                  <a:schemeClr val="tx1"/>
                </a:solidFill>
                <a:latin typeface="+mn-lt"/>
              </a:defRPr>
            </a:lvl9pPr>
          </a:lstStyle>
          <a:p>
            <a:pPr>
              <a:buClr>
                <a:srgbClr val="04617B">
                  <a:lumMod val="40000"/>
                  <a:lumOff val="60000"/>
                </a:srgbClr>
              </a:buClr>
            </a:pPr>
            <a:endParaRPr lang="en-CA" dirty="0">
              <a:solidFill>
                <a:prstClr val="white"/>
              </a:solidFill>
            </a:endParaRPr>
          </a:p>
          <a:p>
            <a:pPr lvl="1">
              <a:buClr>
                <a:srgbClr val="04617B">
                  <a:lumMod val="40000"/>
                  <a:lumOff val="60000"/>
                </a:srgbClr>
              </a:buClr>
            </a:pPr>
            <a:endParaRPr lang="en-CA" dirty="0">
              <a:solidFill>
                <a:prstClr val="white"/>
              </a:solidFill>
            </a:endParaRPr>
          </a:p>
          <a:p>
            <a:pPr lvl="1">
              <a:buClr>
                <a:srgbClr val="04617B">
                  <a:lumMod val="40000"/>
                  <a:lumOff val="60000"/>
                </a:srgbClr>
              </a:buClr>
            </a:pPr>
            <a:endParaRPr lang="en-CA" dirty="0">
              <a:solidFill>
                <a:prstClr val="white"/>
              </a:solidFill>
            </a:endParaRPr>
          </a:p>
          <a:p>
            <a:pPr>
              <a:buClr>
                <a:srgbClr val="04617B">
                  <a:lumMod val="40000"/>
                  <a:lumOff val="60000"/>
                </a:srgbClr>
              </a:buClr>
            </a:pPr>
            <a:endParaRPr lang="en-CA" dirty="0">
              <a:solidFill>
                <a:prstClr val="white"/>
              </a:solidFill>
            </a:endParaRPr>
          </a:p>
          <a:p>
            <a:pPr lvl="1">
              <a:buClr>
                <a:srgbClr val="04617B">
                  <a:lumMod val="40000"/>
                  <a:lumOff val="60000"/>
                </a:srgbClr>
              </a:buClr>
            </a:pPr>
            <a:endParaRPr lang="en-CA" dirty="0">
              <a:solidFill>
                <a:prstClr val="white"/>
              </a:solidFill>
            </a:endParaRPr>
          </a:p>
        </p:txBody>
      </p:sp>
      <p:sp>
        <p:nvSpPr>
          <p:cNvPr id="11" name="Espace réservé du texte 2"/>
          <p:cNvSpPr>
            <a:spLocks noGrp="1"/>
          </p:cNvSpPr>
          <p:nvPr>
            <p:custDataLst>
              <p:tags r:id="rId3"/>
            </p:custDataLst>
          </p:nvPr>
        </p:nvSpPr>
        <p:spPr bwMode="auto">
          <a:xfrm>
            <a:off x="467544" y="1700808"/>
            <a:ext cx="8280920" cy="465715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lr>
                <a:schemeClr val="tx2"/>
              </a:buClr>
              <a:buSzPct val="90000"/>
              <a:buFont typeface="Wingdings" pitchFamily="2" charset="2"/>
              <a:buChar char="n"/>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tx2"/>
              </a:buClr>
              <a:buChar char="–"/>
              <a:defRPr sz="3200">
                <a:solidFill>
                  <a:schemeClr val="tx1"/>
                </a:solidFill>
                <a:latin typeface="+mn-lt"/>
              </a:defRPr>
            </a:lvl2pPr>
            <a:lvl3pPr marL="1143000" indent="-228600" algn="l" rtl="0" eaLnBrk="1" fontAlgn="base" hangingPunct="1">
              <a:spcBef>
                <a:spcPct val="20000"/>
              </a:spcBef>
              <a:spcAft>
                <a:spcPct val="0"/>
              </a:spcAft>
              <a:buClr>
                <a:schemeClr val="tx2"/>
              </a:buClr>
              <a:buSzPct val="75000"/>
              <a:buFont typeface="Wingdings" pitchFamily="2" charset="2"/>
              <a:buChar char="v"/>
              <a:defRPr sz="3200">
                <a:solidFill>
                  <a:schemeClr val="tx1"/>
                </a:solidFill>
                <a:latin typeface="+mn-lt"/>
              </a:defRPr>
            </a:lvl3pPr>
            <a:lvl4pPr marL="1600200" indent="-228600" algn="l" rtl="0" eaLnBrk="1" fontAlgn="base" hangingPunct="1">
              <a:spcBef>
                <a:spcPct val="20000"/>
              </a:spcBef>
              <a:spcAft>
                <a:spcPct val="0"/>
              </a:spcAft>
              <a:buClr>
                <a:schemeClr val="tx2"/>
              </a:buClr>
              <a:buChar char="–"/>
              <a:defRPr sz="3200">
                <a:solidFill>
                  <a:schemeClr val="tx1"/>
                </a:solidFill>
                <a:latin typeface="+mn-lt"/>
              </a:defRPr>
            </a:lvl4pPr>
            <a:lvl5pPr marL="2057400" indent="-228600" algn="l" rtl="0" eaLnBrk="1" fontAlgn="base" hangingPunct="1">
              <a:spcBef>
                <a:spcPct val="20000"/>
              </a:spcBef>
              <a:spcAft>
                <a:spcPct val="0"/>
              </a:spcAft>
              <a:buClr>
                <a:schemeClr val="tx2"/>
              </a:buClr>
              <a:buChar char="–"/>
              <a:defRPr sz="3200">
                <a:solidFill>
                  <a:schemeClr val="tx1"/>
                </a:solidFill>
                <a:latin typeface="+mn-lt"/>
              </a:defRPr>
            </a:lvl5pPr>
            <a:lvl6pPr marL="2514600" indent="-228600" algn="l" rtl="0" eaLnBrk="1" fontAlgn="base" hangingPunct="1">
              <a:spcBef>
                <a:spcPct val="20000"/>
              </a:spcBef>
              <a:spcAft>
                <a:spcPct val="0"/>
              </a:spcAft>
              <a:buClr>
                <a:schemeClr val="tx2"/>
              </a:buClr>
              <a:buChar char="–"/>
              <a:defRPr sz="3200">
                <a:solidFill>
                  <a:schemeClr val="tx1"/>
                </a:solidFill>
                <a:latin typeface="+mn-lt"/>
              </a:defRPr>
            </a:lvl6pPr>
            <a:lvl7pPr marL="2971800" indent="-228600" algn="l" rtl="0" eaLnBrk="1" fontAlgn="base" hangingPunct="1">
              <a:spcBef>
                <a:spcPct val="20000"/>
              </a:spcBef>
              <a:spcAft>
                <a:spcPct val="0"/>
              </a:spcAft>
              <a:buClr>
                <a:schemeClr val="tx2"/>
              </a:buClr>
              <a:buChar char="–"/>
              <a:defRPr sz="3200">
                <a:solidFill>
                  <a:schemeClr val="tx1"/>
                </a:solidFill>
                <a:latin typeface="+mn-lt"/>
              </a:defRPr>
            </a:lvl7pPr>
            <a:lvl8pPr marL="3429000" indent="-228600" algn="l" rtl="0" eaLnBrk="1" fontAlgn="base" hangingPunct="1">
              <a:spcBef>
                <a:spcPct val="20000"/>
              </a:spcBef>
              <a:spcAft>
                <a:spcPct val="0"/>
              </a:spcAft>
              <a:buClr>
                <a:schemeClr val="tx2"/>
              </a:buClr>
              <a:buChar char="–"/>
              <a:defRPr sz="3200">
                <a:solidFill>
                  <a:schemeClr val="tx1"/>
                </a:solidFill>
                <a:latin typeface="+mn-lt"/>
              </a:defRPr>
            </a:lvl8pPr>
            <a:lvl9pPr marL="3886200" indent="-228600" algn="l" rtl="0" eaLnBrk="1" fontAlgn="base" hangingPunct="1">
              <a:spcBef>
                <a:spcPct val="20000"/>
              </a:spcBef>
              <a:spcAft>
                <a:spcPct val="0"/>
              </a:spcAft>
              <a:buClr>
                <a:schemeClr val="tx2"/>
              </a:buClr>
              <a:buChar char="–"/>
              <a:defRPr sz="3200">
                <a:solidFill>
                  <a:schemeClr val="tx1"/>
                </a:solidFill>
                <a:latin typeface="+mn-lt"/>
              </a:defRPr>
            </a:lvl9pPr>
          </a:lstStyle>
          <a:p>
            <a:pPr>
              <a:spcBef>
                <a:spcPts val="1200"/>
              </a:spcBef>
              <a:spcAft>
                <a:spcPts val="1200"/>
              </a:spcAft>
              <a:buClr>
                <a:srgbClr val="04617B">
                  <a:lumMod val="40000"/>
                  <a:lumOff val="60000"/>
                </a:srgbClr>
              </a:buClr>
            </a:pPr>
            <a:r>
              <a:rPr lang="fr-FR" sz="2400" dirty="0">
                <a:solidFill>
                  <a:prstClr val="white"/>
                </a:solidFill>
                <a:effectLst>
                  <a:outerShdw blurRad="38100" dist="38100" dir="2700000" algn="tl">
                    <a:srgbClr val="000000">
                      <a:alpha val="43137"/>
                    </a:srgbClr>
                  </a:outerShdw>
                </a:effectLst>
                <a:latin typeface="Arial" pitchFamily="34" charset="0"/>
                <a:cs typeface="Arial" pitchFamily="34" charset="0"/>
              </a:rPr>
              <a:t>À faire cette semaine</a:t>
            </a:r>
          </a:p>
          <a:p>
            <a:pPr lvl="1">
              <a:spcBef>
                <a:spcPts val="600"/>
              </a:spcBef>
              <a:spcAft>
                <a:spcPts val="1200"/>
              </a:spcAft>
              <a:buClr>
                <a:srgbClr val="04617B">
                  <a:lumMod val="40000"/>
                  <a:lumOff val="60000"/>
                </a:srgbClr>
              </a:buClr>
            </a:pPr>
            <a:r>
              <a:rPr lang="fr-FR" sz="2200" dirty="0">
                <a:solidFill>
                  <a:prstClr val="white"/>
                </a:solidFill>
                <a:effectLst>
                  <a:outerShdw blurRad="38100" dist="38100" dir="2700000" algn="tl">
                    <a:srgbClr val="000000">
                      <a:alpha val="43137"/>
                    </a:srgbClr>
                  </a:outerShdw>
                </a:effectLst>
                <a:latin typeface="Arial" pitchFamily="34" charset="0"/>
                <a:cs typeface="Arial" pitchFamily="34" charset="0"/>
              </a:rPr>
              <a:t>Complétez le quiz 4 (obligatoire)</a:t>
            </a:r>
          </a:p>
          <a:p>
            <a:pPr lvl="1">
              <a:spcBef>
                <a:spcPts val="600"/>
              </a:spcBef>
              <a:spcAft>
                <a:spcPts val="1200"/>
              </a:spcAft>
              <a:buClr>
                <a:srgbClr val="04617B">
                  <a:lumMod val="40000"/>
                  <a:lumOff val="60000"/>
                </a:srgbClr>
              </a:buClr>
            </a:pPr>
            <a:r>
              <a:rPr lang="fr-FR" sz="2200" dirty="0">
                <a:solidFill>
                  <a:prstClr val="white"/>
                </a:solidFill>
                <a:effectLst>
                  <a:outerShdw blurRad="38100" dist="38100" dir="2700000" algn="tl">
                    <a:srgbClr val="000000">
                      <a:alpha val="43137"/>
                    </a:srgbClr>
                  </a:outerShdw>
                </a:effectLst>
                <a:latin typeface="Arial" pitchFamily="34" charset="0"/>
                <a:cs typeface="Arial" pitchFamily="34" charset="0"/>
              </a:rPr>
              <a:t>Réalisez les 10 exercices récapitulatifs et vérifiez les solutions en vous référant au corrigé (optionnel)</a:t>
            </a:r>
          </a:p>
          <a:p>
            <a:pPr>
              <a:spcBef>
                <a:spcPts val="1200"/>
              </a:spcBef>
              <a:spcAft>
                <a:spcPts val="1200"/>
              </a:spcAft>
              <a:buClr>
                <a:srgbClr val="04617B">
                  <a:lumMod val="40000"/>
                  <a:lumOff val="60000"/>
                </a:srgbClr>
              </a:buClr>
            </a:pPr>
            <a:r>
              <a:rPr lang="fr-FR" sz="2400" dirty="0">
                <a:solidFill>
                  <a:prstClr val="white"/>
                </a:solidFill>
                <a:effectLst>
                  <a:outerShdw blurRad="38100" dist="38100" dir="2700000" algn="tl">
                    <a:srgbClr val="000000">
                      <a:alpha val="43137"/>
                    </a:srgbClr>
                  </a:outerShdw>
                </a:effectLst>
                <a:latin typeface="Arial" pitchFamily="34" charset="0"/>
                <a:cs typeface="Arial" pitchFamily="34" charset="0"/>
              </a:rPr>
              <a:t>Prochaine leçon</a:t>
            </a:r>
          </a:p>
          <a:p>
            <a:pPr lvl="1">
              <a:spcBef>
                <a:spcPts val="0"/>
              </a:spcBef>
              <a:spcAft>
                <a:spcPts val="1200"/>
              </a:spcAft>
              <a:buClr>
                <a:srgbClr val="04617B">
                  <a:lumMod val="40000"/>
                  <a:lumOff val="60000"/>
                </a:srgbClr>
              </a:buClr>
            </a:pPr>
            <a:r>
              <a:rPr lang="fr-FR" sz="2200" dirty="0">
                <a:solidFill>
                  <a:prstClr val="white"/>
                </a:solidFill>
                <a:effectLst>
                  <a:outerShdw blurRad="38100" dist="38100" dir="2700000" algn="tl">
                    <a:srgbClr val="000000">
                      <a:alpha val="43137"/>
                    </a:srgbClr>
                  </a:outerShdw>
                </a:effectLst>
                <a:latin typeface="Arial" pitchFamily="34" charset="0"/>
                <a:cs typeface="Arial" pitchFamily="34" charset="0"/>
              </a:rPr>
              <a:t>Mesures de variation</a:t>
            </a:r>
            <a:endParaRPr lang="fr-FR" sz="2000" dirty="0">
              <a:solidFill>
                <a:prstClr val="white"/>
              </a:solidFill>
              <a:effectLst>
                <a:outerShdw blurRad="38100" dist="38100" dir="2700000" algn="tl">
                  <a:srgbClr val="000000">
                    <a:alpha val="43137"/>
                  </a:srgbClr>
                </a:outerShdw>
              </a:effectLst>
              <a:latin typeface="Arial" pitchFamily="34" charset="0"/>
              <a:cs typeface="Arial" pitchFamily="34" charset="0"/>
            </a:endParaRPr>
          </a:p>
        </p:txBody>
      </p:sp>
      <p:sp>
        <p:nvSpPr>
          <p:cNvPr id="13" name="Espace réservé de la date 12"/>
          <p:cNvSpPr>
            <a:spLocks noGrp="1"/>
          </p:cNvSpPr>
          <p:nvPr>
            <p:ph type="dt" sz="half" idx="10"/>
            <p:custDataLst>
              <p:tags r:id="rId4"/>
            </p:custDataLst>
          </p:nvPr>
        </p:nvSpPr>
        <p:spPr/>
        <p:txBody>
          <a:bodyPr/>
          <a:lstStyle/>
          <a:p>
            <a:fld id="{6B694CAF-C137-454C-8374-765262A3DA97}" type="datetime10">
              <a:rPr lang="fr-FR" sz="2000" smtClean="0">
                <a:solidFill>
                  <a:srgbClr val="DBF5F9">
                    <a:shade val="90000"/>
                  </a:srgbClr>
                </a:solidFill>
              </a:rPr>
              <a:t>06:39</a:t>
            </a:fld>
            <a:endParaRPr lang="fr-FR" sz="2000" dirty="0">
              <a:solidFill>
                <a:srgbClr val="DBF5F9">
                  <a:shade val="90000"/>
                </a:srgbClr>
              </a:solidFill>
            </a:endParaRPr>
          </a:p>
        </p:txBody>
      </p:sp>
      <p:cxnSp>
        <p:nvCxnSpPr>
          <p:cNvPr id="10" name="Connecteur droit 9"/>
          <p:cNvCxnSpPr/>
          <p:nvPr>
            <p:custDataLst>
              <p:tags r:id="rId5"/>
            </p:custDataLst>
          </p:nvPr>
        </p:nvCxnSpPr>
        <p:spPr>
          <a:xfrm>
            <a:off x="0" y="1234061"/>
            <a:ext cx="9144000" cy="1588"/>
          </a:xfrm>
          <a:prstGeom prst="line">
            <a:avLst/>
          </a:prstGeom>
          <a:ln w="76200"/>
        </p:spPr>
        <p:style>
          <a:lnRef idx="3">
            <a:schemeClr val="accent3"/>
          </a:lnRef>
          <a:fillRef idx="0">
            <a:schemeClr val="accent3"/>
          </a:fillRef>
          <a:effectRef idx="2">
            <a:schemeClr val="accent3"/>
          </a:effectRef>
          <a:fontRef idx="minor">
            <a:schemeClr val="tx1"/>
          </a:fontRef>
        </p:style>
      </p:cxnSp>
      <p:cxnSp>
        <p:nvCxnSpPr>
          <p:cNvPr id="14" name="Connecteur droit 13"/>
          <p:cNvCxnSpPr/>
          <p:nvPr>
            <p:custDataLst>
              <p:tags r:id="rId6"/>
            </p:custDataLst>
          </p:nvPr>
        </p:nvCxnSpPr>
        <p:spPr>
          <a:xfrm>
            <a:off x="0" y="1293330"/>
            <a:ext cx="9144000" cy="0"/>
          </a:xfrm>
          <a:prstGeom prst="line">
            <a:avLst/>
          </a:prstGeom>
          <a:ln>
            <a:solidFill>
              <a:schemeClr val="tx2">
                <a:lumMod val="75000"/>
              </a:schemeClr>
            </a:solidFill>
          </a:ln>
        </p:spPr>
        <p:style>
          <a:lnRef idx="1">
            <a:schemeClr val="accent3"/>
          </a:lnRef>
          <a:fillRef idx="0">
            <a:schemeClr val="accent3"/>
          </a:fillRef>
          <a:effectRef idx="0">
            <a:schemeClr val="accent3"/>
          </a:effectRef>
          <a:fontRef idx="minor">
            <a:schemeClr val="tx1"/>
          </a:fontRef>
        </p:style>
      </p:cxnSp>
    </p:spTree>
    <p:extLst>
      <p:ext uri="{BB962C8B-B14F-4D97-AF65-F5344CB8AC3E}">
        <p14:creationId xmlns:p14="http://schemas.microsoft.com/office/powerpoint/2010/main" val="17296768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Espace réservé du texte 2"/>
          <p:cNvSpPr>
            <a:spLocks noGrp="1"/>
          </p:cNvSpPr>
          <p:nvPr>
            <p:custDataLst>
              <p:tags r:id="rId1"/>
            </p:custDataLst>
          </p:nvPr>
        </p:nvSpPr>
        <p:spPr bwMode="auto">
          <a:xfrm>
            <a:off x="539552" y="1772816"/>
            <a:ext cx="8064896" cy="4513704"/>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lr>
                <a:schemeClr val="tx2"/>
              </a:buClr>
              <a:buSzPct val="90000"/>
              <a:buFont typeface="Wingdings" pitchFamily="2" charset="2"/>
              <a:buChar char="n"/>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tx2"/>
              </a:buClr>
              <a:buChar char="–"/>
              <a:defRPr sz="3200">
                <a:solidFill>
                  <a:schemeClr val="tx1"/>
                </a:solidFill>
                <a:latin typeface="+mn-lt"/>
              </a:defRPr>
            </a:lvl2pPr>
            <a:lvl3pPr marL="1143000" indent="-228600" algn="l" rtl="0" eaLnBrk="1" fontAlgn="base" hangingPunct="1">
              <a:spcBef>
                <a:spcPct val="20000"/>
              </a:spcBef>
              <a:spcAft>
                <a:spcPct val="0"/>
              </a:spcAft>
              <a:buClr>
                <a:schemeClr val="tx2"/>
              </a:buClr>
              <a:buSzPct val="75000"/>
              <a:buFont typeface="Wingdings" pitchFamily="2" charset="2"/>
              <a:buChar char="v"/>
              <a:defRPr sz="3200">
                <a:solidFill>
                  <a:schemeClr val="tx1"/>
                </a:solidFill>
                <a:latin typeface="+mn-lt"/>
              </a:defRPr>
            </a:lvl3pPr>
            <a:lvl4pPr marL="1600200" indent="-228600" algn="l" rtl="0" eaLnBrk="1" fontAlgn="base" hangingPunct="1">
              <a:spcBef>
                <a:spcPct val="20000"/>
              </a:spcBef>
              <a:spcAft>
                <a:spcPct val="0"/>
              </a:spcAft>
              <a:buClr>
                <a:schemeClr val="tx2"/>
              </a:buClr>
              <a:buChar char="–"/>
              <a:defRPr sz="3200">
                <a:solidFill>
                  <a:schemeClr val="tx1"/>
                </a:solidFill>
                <a:latin typeface="+mn-lt"/>
              </a:defRPr>
            </a:lvl4pPr>
            <a:lvl5pPr marL="2057400" indent="-228600" algn="l" rtl="0" eaLnBrk="1" fontAlgn="base" hangingPunct="1">
              <a:spcBef>
                <a:spcPct val="20000"/>
              </a:spcBef>
              <a:spcAft>
                <a:spcPct val="0"/>
              </a:spcAft>
              <a:buClr>
                <a:schemeClr val="tx2"/>
              </a:buClr>
              <a:buChar char="–"/>
              <a:defRPr sz="3200">
                <a:solidFill>
                  <a:schemeClr val="tx1"/>
                </a:solidFill>
                <a:latin typeface="+mn-lt"/>
              </a:defRPr>
            </a:lvl5pPr>
            <a:lvl6pPr marL="2514600" indent="-228600" algn="l" rtl="0" eaLnBrk="1" fontAlgn="base" hangingPunct="1">
              <a:spcBef>
                <a:spcPct val="20000"/>
              </a:spcBef>
              <a:spcAft>
                <a:spcPct val="0"/>
              </a:spcAft>
              <a:buClr>
                <a:schemeClr val="tx2"/>
              </a:buClr>
              <a:buChar char="–"/>
              <a:defRPr sz="3200">
                <a:solidFill>
                  <a:schemeClr val="tx1"/>
                </a:solidFill>
                <a:latin typeface="+mn-lt"/>
              </a:defRPr>
            </a:lvl6pPr>
            <a:lvl7pPr marL="2971800" indent="-228600" algn="l" rtl="0" eaLnBrk="1" fontAlgn="base" hangingPunct="1">
              <a:spcBef>
                <a:spcPct val="20000"/>
              </a:spcBef>
              <a:spcAft>
                <a:spcPct val="0"/>
              </a:spcAft>
              <a:buClr>
                <a:schemeClr val="tx2"/>
              </a:buClr>
              <a:buChar char="–"/>
              <a:defRPr sz="3200">
                <a:solidFill>
                  <a:schemeClr val="tx1"/>
                </a:solidFill>
                <a:latin typeface="+mn-lt"/>
              </a:defRPr>
            </a:lvl7pPr>
            <a:lvl8pPr marL="3429000" indent="-228600" algn="l" rtl="0" eaLnBrk="1" fontAlgn="base" hangingPunct="1">
              <a:spcBef>
                <a:spcPct val="20000"/>
              </a:spcBef>
              <a:spcAft>
                <a:spcPct val="0"/>
              </a:spcAft>
              <a:buClr>
                <a:schemeClr val="tx2"/>
              </a:buClr>
              <a:buChar char="–"/>
              <a:defRPr sz="3200">
                <a:solidFill>
                  <a:schemeClr val="tx1"/>
                </a:solidFill>
                <a:latin typeface="+mn-lt"/>
              </a:defRPr>
            </a:lvl8pPr>
            <a:lvl9pPr marL="3886200" indent="-228600" algn="l" rtl="0" eaLnBrk="1" fontAlgn="base" hangingPunct="1">
              <a:spcBef>
                <a:spcPct val="20000"/>
              </a:spcBef>
              <a:spcAft>
                <a:spcPct val="0"/>
              </a:spcAft>
              <a:buClr>
                <a:schemeClr val="tx2"/>
              </a:buClr>
              <a:buChar char="–"/>
              <a:defRPr sz="3200">
                <a:solidFill>
                  <a:schemeClr val="tx1"/>
                </a:solidFill>
                <a:latin typeface="+mn-lt"/>
              </a:defRPr>
            </a:lvl9pPr>
          </a:lstStyle>
          <a:p>
            <a:pPr>
              <a:spcBef>
                <a:spcPts val="2400"/>
              </a:spcBef>
              <a:spcAft>
                <a:spcPts val="600"/>
              </a:spcAft>
              <a:buClr>
                <a:schemeClr val="bg2">
                  <a:lumMod val="40000"/>
                  <a:lumOff val="60000"/>
                </a:schemeClr>
              </a:buClr>
            </a:pPr>
            <a:r>
              <a:rPr lang="fr-CA" sz="2400" dirty="0">
                <a:effectLst>
                  <a:outerShdw blurRad="38100" dist="38100" dir="2700000" algn="tl">
                    <a:srgbClr val="000000">
                      <a:alpha val="43137"/>
                    </a:srgbClr>
                  </a:outerShdw>
                </a:effectLst>
                <a:latin typeface="Arial" pitchFamily="34" charset="0"/>
                <a:cs typeface="Arial" pitchFamily="34" charset="0"/>
              </a:rPr>
              <a:t>Comment décrire les données d’une variable à l’aide des mesures de tendance centrale ?</a:t>
            </a:r>
          </a:p>
          <a:p>
            <a:pPr lvl="1">
              <a:spcBef>
                <a:spcPts val="1200"/>
              </a:spcBef>
              <a:spcAft>
                <a:spcPts val="600"/>
              </a:spcAft>
              <a:buClr>
                <a:schemeClr val="bg2">
                  <a:lumMod val="40000"/>
                  <a:lumOff val="60000"/>
                </a:schemeClr>
              </a:buClr>
            </a:pPr>
            <a:r>
              <a:rPr lang="fr-CA" sz="2200" dirty="0">
                <a:effectLst>
                  <a:outerShdw blurRad="38100" dist="38100" dir="2700000" algn="tl">
                    <a:srgbClr val="000000">
                      <a:alpha val="43137"/>
                    </a:srgbClr>
                  </a:outerShdw>
                </a:effectLst>
                <a:latin typeface="Arial" pitchFamily="34" charset="0"/>
                <a:cs typeface="Arial" pitchFamily="34" charset="0"/>
              </a:rPr>
              <a:t>Justifier, reconnaître les situations de recherche et déterminer les conditions de leur utilisation adéquate</a:t>
            </a:r>
          </a:p>
          <a:p>
            <a:pPr lvl="1">
              <a:spcBef>
                <a:spcPts val="600"/>
              </a:spcBef>
              <a:spcAft>
                <a:spcPts val="600"/>
              </a:spcAft>
              <a:buClr>
                <a:schemeClr val="bg2">
                  <a:lumMod val="40000"/>
                  <a:lumOff val="60000"/>
                </a:schemeClr>
              </a:buClr>
            </a:pPr>
            <a:r>
              <a:rPr lang="fr-CA" sz="2200" dirty="0">
                <a:effectLst>
                  <a:outerShdw blurRad="38100" dist="38100" dir="2700000" algn="tl">
                    <a:srgbClr val="000000">
                      <a:alpha val="43137"/>
                    </a:srgbClr>
                  </a:outerShdw>
                </a:effectLst>
                <a:latin typeface="Arial" pitchFamily="34" charset="0"/>
                <a:cs typeface="Arial" pitchFamily="34" charset="0"/>
              </a:rPr>
              <a:t>Définir et calculer les mesures de tendance centrale</a:t>
            </a:r>
          </a:p>
          <a:p>
            <a:pPr lvl="1">
              <a:spcBef>
                <a:spcPts val="600"/>
              </a:spcBef>
              <a:spcAft>
                <a:spcPts val="600"/>
              </a:spcAft>
              <a:buClr>
                <a:schemeClr val="bg2">
                  <a:lumMod val="40000"/>
                  <a:lumOff val="60000"/>
                </a:schemeClr>
              </a:buClr>
            </a:pPr>
            <a:r>
              <a:rPr lang="fr-CA" sz="2200" dirty="0">
                <a:effectLst>
                  <a:outerShdw blurRad="38100" dist="38100" dir="2700000" algn="tl">
                    <a:srgbClr val="000000">
                      <a:alpha val="43137"/>
                    </a:srgbClr>
                  </a:outerShdw>
                </a:effectLst>
                <a:latin typeface="Arial" pitchFamily="34" charset="0"/>
                <a:cs typeface="Arial" pitchFamily="34" charset="0"/>
              </a:rPr>
              <a:t>Savoir les interpréter de façon appropriée</a:t>
            </a:r>
          </a:p>
          <a:p>
            <a:pPr lvl="1">
              <a:spcBef>
                <a:spcPts val="600"/>
              </a:spcBef>
              <a:spcAft>
                <a:spcPts val="600"/>
              </a:spcAft>
              <a:buClr>
                <a:schemeClr val="bg2">
                  <a:lumMod val="40000"/>
                  <a:lumOff val="60000"/>
                </a:schemeClr>
              </a:buClr>
            </a:pPr>
            <a:r>
              <a:rPr lang="fr-CA" sz="2200" dirty="0">
                <a:effectLst>
                  <a:outerShdw blurRad="38100" dist="38100" dir="2700000" algn="tl">
                    <a:srgbClr val="000000">
                      <a:alpha val="43137"/>
                    </a:srgbClr>
                  </a:outerShdw>
                </a:effectLst>
                <a:latin typeface="Arial" pitchFamily="34" charset="0"/>
                <a:cs typeface="Arial" pitchFamily="34" charset="0"/>
              </a:rPr>
              <a:t>Saisir les effets des cas déviants sur ces mesures</a:t>
            </a:r>
          </a:p>
          <a:p>
            <a:pPr lvl="1">
              <a:spcBef>
                <a:spcPts val="600"/>
              </a:spcBef>
              <a:spcAft>
                <a:spcPts val="600"/>
              </a:spcAft>
              <a:buClr>
                <a:schemeClr val="bg2">
                  <a:lumMod val="40000"/>
                  <a:lumOff val="60000"/>
                </a:schemeClr>
              </a:buClr>
            </a:pPr>
            <a:r>
              <a:rPr lang="fr-CA" sz="2200" dirty="0">
                <a:effectLst>
                  <a:outerShdw blurRad="38100" dist="38100" dir="2700000" algn="tl">
                    <a:srgbClr val="000000">
                      <a:alpha val="43137"/>
                    </a:srgbClr>
                  </a:outerShdw>
                </a:effectLst>
                <a:latin typeface="Arial" pitchFamily="34" charset="0"/>
                <a:cs typeface="Arial" pitchFamily="34" charset="0"/>
              </a:rPr>
              <a:t>Reconnaître les types de distribution d’une variable : unimodale, bimodale, symétrique, asymétrique </a:t>
            </a:r>
          </a:p>
          <a:p>
            <a:pPr>
              <a:spcBef>
                <a:spcPts val="1200"/>
              </a:spcBef>
              <a:spcAft>
                <a:spcPts val="600"/>
              </a:spcAft>
              <a:buClr>
                <a:schemeClr val="bg2">
                  <a:lumMod val="40000"/>
                  <a:lumOff val="60000"/>
                </a:schemeClr>
              </a:buClr>
            </a:pPr>
            <a:r>
              <a:rPr lang="fr-CA" sz="2400" dirty="0">
                <a:effectLst>
                  <a:outerShdw blurRad="38100" dist="38100" dir="2700000" algn="tl">
                    <a:srgbClr val="000000">
                      <a:alpha val="43137"/>
                    </a:srgbClr>
                  </a:outerShdw>
                </a:effectLst>
                <a:latin typeface="Arial" pitchFamily="34" charset="0"/>
                <a:cs typeface="Arial" pitchFamily="34" charset="0"/>
              </a:rPr>
              <a:t>Remue-méninges &amp; exercices « éclair »</a:t>
            </a:r>
          </a:p>
          <a:p>
            <a:pPr>
              <a:buClr>
                <a:schemeClr val="bg2">
                  <a:lumMod val="40000"/>
                  <a:lumOff val="60000"/>
                </a:schemeClr>
              </a:buClr>
            </a:pPr>
            <a:endParaRPr lang="fr-CA" dirty="0">
              <a:effectLst>
                <a:outerShdw blurRad="38100" dist="38100" dir="2700000" algn="tl">
                  <a:srgbClr val="000000">
                    <a:alpha val="43137"/>
                  </a:srgbClr>
                </a:outerShdw>
              </a:effectLst>
            </a:endParaRPr>
          </a:p>
          <a:p>
            <a:pPr lvl="1">
              <a:buClr>
                <a:schemeClr val="bg2">
                  <a:lumMod val="40000"/>
                  <a:lumOff val="60000"/>
                </a:schemeClr>
              </a:buClr>
            </a:pPr>
            <a:endParaRPr lang="fr-CA" dirty="0">
              <a:effectLst>
                <a:outerShdw blurRad="38100" dist="38100" dir="2700000" algn="tl">
                  <a:srgbClr val="000000">
                    <a:alpha val="43137"/>
                  </a:srgbClr>
                </a:outerShdw>
              </a:effectLst>
            </a:endParaRPr>
          </a:p>
        </p:txBody>
      </p:sp>
      <p:sp>
        <p:nvSpPr>
          <p:cNvPr id="11" name="Espace réservé du texte 2"/>
          <p:cNvSpPr>
            <a:spLocks noGrp="1"/>
          </p:cNvSpPr>
          <p:nvPr>
            <p:custDataLst>
              <p:tags r:id="rId2"/>
            </p:custDataLst>
          </p:nvPr>
        </p:nvSpPr>
        <p:spPr bwMode="auto">
          <a:xfrm>
            <a:off x="685800" y="1643050"/>
            <a:ext cx="7772400" cy="4857784"/>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lr>
                <a:schemeClr val="tx2"/>
              </a:buClr>
              <a:buSzPct val="90000"/>
              <a:buFont typeface="Wingdings" pitchFamily="2" charset="2"/>
              <a:buChar char="n"/>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tx2"/>
              </a:buClr>
              <a:buChar char="–"/>
              <a:defRPr sz="3200">
                <a:solidFill>
                  <a:schemeClr val="tx1"/>
                </a:solidFill>
                <a:latin typeface="+mn-lt"/>
              </a:defRPr>
            </a:lvl2pPr>
            <a:lvl3pPr marL="1143000" indent="-228600" algn="l" rtl="0" eaLnBrk="1" fontAlgn="base" hangingPunct="1">
              <a:spcBef>
                <a:spcPct val="20000"/>
              </a:spcBef>
              <a:spcAft>
                <a:spcPct val="0"/>
              </a:spcAft>
              <a:buClr>
                <a:schemeClr val="tx2"/>
              </a:buClr>
              <a:buSzPct val="75000"/>
              <a:buFont typeface="Wingdings" pitchFamily="2" charset="2"/>
              <a:buChar char="v"/>
              <a:defRPr sz="3200">
                <a:solidFill>
                  <a:schemeClr val="tx1"/>
                </a:solidFill>
                <a:latin typeface="+mn-lt"/>
              </a:defRPr>
            </a:lvl3pPr>
            <a:lvl4pPr marL="1600200" indent="-228600" algn="l" rtl="0" eaLnBrk="1" fontAlgn="base" hangingPunct="1">
              <a:spcBef>
                <a:spcPct val="20000"/>
              </a:spcBef>
              <a:spcAft>
                <a:spcPct val="0"/>
              </a:spcAft>
              <a:buClr>
                <a:schemeClr val="tx2"/>
              </a:buClr>
              <a:buChar char="–"/>
              <a:defRPr sz="3200">
                <a:solidFill>
                  <a:schemeClr val="tx1"/>
                </a:solidFill>
                <a:latin typeface="+mn-lt"/>
              </a:defRPr>
            </a:lvl4pPr>
            <a:lvl5pPr marL="2057400" indent="-228600" algn="l" rtl="0" eaLnBrk="1" fontAlgn="base" hangingPunct="1">
              <a:spcBef>
                <a:spcPct val="20000"/>
              </a:spcBef>
              <a:spcAft>
                <a:spcPct val="0"/>
              </a:spcAft>
              <a:buClr>
                <a:schemeClr val="tx2"/>
              </a:buClr>
              <a:buChar char="–"/>
              <a:defRPr sz="3200">
                <a:solidFill>
                  <a:schemeClr val="tx1"/>
                </a:solidFill>
                <a:latin typeface="+mn-lt"/>
              </a:defRPr>
            </a:lvl5pPr>
            <a:lvl6pPr marL="2514600" indent="-228600" algn="l" rtl="0" eaLnBrk="1" fontAlgn="base" hangingPunct="1">
              <a:spcBef>
                <a:spcPct val="20000"/>
              </a:spcBef>
              <a:spcAft>
                <a:spcPct val="0"/>
              </a:spcAft>
              <a:buClr>
                <a:schemeClr val="tx2"/>
              </a:buClr>
              <a:buChar char="–"/>
              <a:defRPr sz="3200">
                <a:solidFill>
                  <a:schemeClr val="tx1"/>
                </a:solidFill>
                <a:latin typeface="+mn-lt"/>
              </a:defRPr>
            </a:lvl6pPr>
            <a:lvl7pPr marL="2971800" indent="-228600" algn="l" rtl="0" eaLnBrk="1" fontAlgn="base" hangingPunct="1">
              <a:spcBef>
                <a:spcPct val="20000"/>
              </a:spcBef>
              <a:spcAft>
                <a:spcPct val="0"/>
              </a:spcAft>
              <a:buClr>
                <a:schemeClr val="tx2"/>
              </a:buClr>
              <a:buChar char="–"/>
              <a:defRPr sz="3200">
                <a:solidFill>
                  <a:schemeClr val="tx1"/>
                </a:solidFill>
                <a:latin typeface="+mn-lt"/>
              </a:defRPr>
            </a:lvl7pPr>
            <a:lvl8pPr marL="3429000" indent="-228600" algn="l" rtl="0" eaLnBrk="1" fontAlgn="base" hangingPunct="1">
              <a:spcBef>
                <a:spcPct val="20000"/>
              </a:spcBef>
              <a:spcAft>
                <a:spcPct val="0"/>
              </a:spcAft>
              <a:buClr>
                <a:schemeClr val="tx2"/>
              </a:buClr>
              <a:buChar char="–"/>
              <a:defRPr sz="3200">
                <a:solidFill>
                  <a:schemeClr val="tx1"/>
                </a:solidFill>
                <a:latin typeface="+mn-lt"/>
              </a:defRPr>
            </a:lvl8pPr>
            <a:lvl9pPr marL="3886200" indent="-228600" algn="l" rtl="0" eaLnBrk="1" fontAlgn="base" hangingPunct="1">
              <a:spcBef>
                <a:spcPct val="20000"/>
              </a:spcBef>
              <a:spcAft>
                <a:spcPct val="0"/>
              </a:spcAft>
              <a:buClr>
                <a:schemeClr val="tx2"/>
              </a:buClr>
              <a:buChar char="–"/>
              <a:defRPr sz="3200">
                <a:solidFill>
                  <a:schemeClr val="tx1"/>
                </a:solidFill>
                <a:latin typeface="+mn-lt"/>
              </a:defRPr>
            </a:lvl9pPr>
          </a:lstStyle>
          <a:p>
            <a:pPr>
              <a:buClr>
                <a:schemeClr val="bg2">
                  <a:lumMod val="40000"/>
                  <a:lumOff val="60000"/>
                </a:schemeClr>
              </a:buClr>
            </a:pPr>
            <a:endParaRPr lang="fr-CA" dirty="0"/>
          </a:p>
        </p:txBody>
      </p:sp>
      <p:sp>
        <p:nvSpPr>
          <p:cNvPr id="19" name="Espace réservé de la date 18"/>
          <p:cNvSpPr>
            <a:spLocks noGrp="1"/>
          </p:cNvSpPr>
          <p:nvPr>
            <p:ph type="dt" sz="half" idx="10"/>
            <p:custDataLst>
              <p:tags r:id="rId3"/>
            </p:custDataLst>
          </p:nvPr>
        </p:nvSpPr>
        <p:spPr/>
        <p:txBody>
          <a:bodyPr/>
          <a:lstStyle/>
          <a:p>
            <a:fld id="{912FAB92-2190-4DDE-AB25-9D59367C391F}" type="datetime10">
              <a:rPr lang="fr-FR" smtClean="0"/>
              <a:t>06:39</a:t>
            </a:fld>
            <a:endParaRPr lang="fr-FR" dirty="0"/>
          </a:p>
        </p:txBody>
      </p:sp>
      <p:sp>
        <p:nvSpPr>
          <p:cNvPr id="22" name="Rectangle 2"/>
          <p:cNvSpPr txBox="1">
            <a:spLocks noChangeArrowheads="1"/>
          </p:cNvSpPr>
          <p:nvPr>
            <p:custDataLst>
              <p:tags r:id="rId4"/>
            </p:custDataLst>
          </p:nvPr>
        </p:nvSpPr>
        <p:spPr>
          <a:xfrm>
            <a:off x="17607" y="476672"/>
            <a:ext cx="9144000" cy="657244"/>
          </a:xfrm>
          <a:prstGeom prst="rect">
            <a:avLst/>
          </a:prstGeom>
          <a:noFill/>
          <a:ln>
            <a:noFill/>
          </a:ln>
          <a:scene3d>
            <a:camera prst="orthographicFront"/>
            <a:lightRig rig="freezing" dir="t">
              <a:rot lat="0" lon="0" rev="5640000"/>
            </a:lightRig>
          </a:scene3d>
          <a:sp3d/>
        </p:spPr>
        <p:txBody>
          <a:bodyPr vert="horz" lIns="0" tIns="0" rIns="18288" bIns="0" anchor="b">
            <a:noAutofit/>
            <a:flatTx/>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3600" i="0" u="none" strike="noStrike" kern="1200" cap="none" spc="-150" normalizeH="0" baseline="0" noProof="0" dirty="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mj-lt"/>
                <a:ea typeface="+mj-ea"/>
                <a:cs typeface="+mj-cs"/>
              </a:rPr>
              <a:t>Au programme</a:t>
            </a:r>
          </a:p>
        </p:txBody>
      </p:sp>
      <p:cxnSp>
        <p:nvCxnSpPr>
          <p:cNvPr id="9" name="Connecteur droit 8"/>
          <p:cNvCxnSpPr/>
          <p:nvPr>
            <p:custDataLst>
              <p:tags r:id="rId5"/>
            </p:custDataLst>
          </p:nvPr>
        </p:nvCxnSpPr>
        <p:spPr>
          <a:xfrm>
            <a:off x="0" y="1234061"/>
            <a:ext cx="9144000" cy="1588"/>
          </a:xfrm>
          <a:prstGeom prst="line">
            <a:avLst/>
          </a:prstGeom>
          <a:ln w="76200"/>
        </p:spPr>
        <p:style>
          <a:lnRef idx="3">
            <a:schemeClr val="accent3"/>
          </a:lnRef>
          <a:fillRef idx="0">
            <a:schemeClr val="accent3"/>
          </a:fillRef>
          <a:effectRef idx="2">
            <a:schemeClr val="accent3"/>
          </a:effectRef>
          <a:fontRef idx="minor">
            <a:schemeClr val="tx1"/>
          </a:fontRef>
        </p:style>
      </p:cxnSp>
      <p:cxnSp>
        <p:nvCxnSpPr>
          <p:cNvPr id="10" name="Connecteur droit 9"/>
          <p:cNvCxnSpPr/>
          <p:nvPr>
            <p:custDataLst>
              <p:tags r:id="rId6"/>
            </p:custDataLst>
          </p:nvPr>
        </p:nvCxnSpPr>
        <p:spPr>
          <a:xfrm>
            <a:off x="0" y="1293330"/>
            <a:ext cx="9144000" cy="0"/>
          </a:xfrm>
          <a:prstGeom prst="line">
            <a:avLst/>
          </a:prstGeom>
          <a:ln>
            <a:solidFill>
              <a:schemeClr val="tx2">
                <a:lumMod val="75000"/>
              </a:schemeClr>
            </a:solidFill>
          </a:ln>
        </p:spPr>
        <p:style>
          <a:lnRef idx="1">
            <a:schemeClr val="accent3"/>
          </a:lnRef>
          <a:fillRef idx="0">
            <a:schemeClr val="accent3"/>
          </a:fillRef>
          <a:effectRef idx="0">
            <a:schemeClr val="accent3"/>
          </a:effectRef>
          <a:fontRef idx="minor">
            <a:schemeClr val="tx1"/>
          </a:fontRef>
        </p:style>
      </p:cxn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Espace réservé du texte 2"/>
          <p:cNvSpPr>
            <a:spLocks noGrp="1"/>
          </p:cNvSpPr>
          <p:nvPr>
            <p:custDataLst>
              <p:tags r:id="rId1"/>
            </p:custDataLst>
          </p:nvPr>
        </p:nvSpPr>
        <p:spPr bwMode="auto">
          <a:xfrm>
            <a:off x="539552" y="2204864"/>
            <a:ext cx="8280920" cy="429597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lr>
                <a:schemeClr val="tx2"/>
              </a:buClr>
              <a:buSzPct val="90000"/>
              <a:buFont typeface="Wingdings" pitchFamily="2" charset="2"/>
              <a:buChar char="n"/>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tx2"/>
              </a:buClr>
              <a:buChar char="–"/>
              <a:defRPr sz="3200">
                <a:solidFill>
                  <a:schemeClr val="tx1"/>
                </a:solidFill>
                <a:latin typeface="+mn-lt"/>
              </a:defRPr>
            </a:lvl2pPr>
            <a:lvl3pPr marL="1143000" indent="-228600" algn="l" rtl="0" eaLnBrk="1" fontAlgn="base" hangingPunct="1">
              <a:spcBef>
                <a:spcPct val="20000"/>
              </a:spcBef>
              <a:spcAft>
                <a:spcPct val="0"/>
              </a:spcAft>
              <a:buClr>
                <a:schemeClr val="tx2"/>
              </a:buClr>
              <a:buSzPct val="75000"/>
              <a:buFont typeface="Wingdings" pitchFamily="2" charset="2"/>
              <a:buChar char="v"/>
              <a:defRPr sz="3200">
                <a:solidFill>
                  <a:schemeClr val="tx1"/>
                </a:solidFill>
                <a:latin typeface="+mn-lt"/>
              </a:defRPr>
            </a:lvl3pPr>
            <a:lvl4pPr marL="1600200" indent="-228600" algn="l" rtl="0" eaLnBrk="1" fontAlgn="base" hangingPunct="1">
              <a:spcBef>
                <a:spcPct val="20000"/>
              </a:spcBef>
              <a:spcAft>
                <a:spcPct val="0"/>
              </a:spcAft>
              <a:buClr>
                <a:schemeClr val="tx2"/>
              </a:buClr>
              <a:buChar char="–"/>
              <a:defRPr sz="3200">
                <a:solidFill>
                  <a:schemeClr val="tx1"/>
                </a:solidFill>
                <a:latin typeface="+mn-lt"/>
              </a:defRPr>
            </a:lvl4pPr>
            <a:lvl5pPr marL="2057400" indent="-228600" algn="l" rtl="0" eaLnBrk="1" fontAlgn="base" hangingPunct="1">
              <a:spcBef>
                <a:spcPct val="20000"/>
              </a:spcBef>
              <a:spcAft>
                <a:spcPct val="0"/>
              </a:spcAft>
              <a:buClr>
                <a:schemeClr val="tx2"/>
              </a:buClr>
              <a:buChar char="–"/>
              <a:defRPr sz="3200">
                <a:solidFill>
                  <a:schemeClr val="tx1"/>
                </a:solidFill>
                <a:latin typeface="+mn-lt"/>
              </a:defRPr>
            </a:lvl5pPr>
            <a:lvl6pPr marL="2514600" indent="-228600" algn="l" rtl="0" eaLnBrk="1" fontAlgn="base" hangingPunct="1">
              <a:spcBef>
                <a:spcPct val="20000"/>
              </a:spcBef>
              <a:spcAft>
                <a:spcPct val="0"/>
              </a:spcAft>
              <a:buClr>
                <a:schemeClr val="tx2"/>
              </a:buClr>
              <a:buChar char="–"/>
              <a:defRPr sz="3200">
                <a:solidFill>
                  <a:schemeClr val="tx1"/>
                </a:solidFill>
                <a:latin typeface="+mn-lt"/>
              </a:defRPr>
            </a:lvl6pPr>
            <a:lvl7pPr marL="2971800" indent="-228600" algn="l" rtl="0" eaLnBrk="1" fontAlgn="base" hangingPunct="1">
              <a:spcBef>
                <a:spcPct val="20000"/>
              </a:spcBef>
              <a:spcAft>
                <a:spcPct val="0"/>
              </a:spcAft>
              <a:buClr>
                <a:schemeClr val="tx2"/>
              </a:buClr>
              <a:buChar char="–"/>
              <a:defRPr sz="3200">
                <a:solidFill>
                  <a:schemeClr val="tx1"/>
                </a:solidFill>
                <a:latin typeface="+mn-lt"/>
              </a:defRPr>
            </a:lvl7pPr>
            <a:lvl8pPr marL="3429000" indent="-228600" algn="l" rtl="0" eaLnBrk="1" fontAlgn="base" hangingPunct="1">
              <a:spcBef>
                <a:spcPct val="20000"/>
              </a:spcBef>
              <a:spcAft>
                <a:spcPct val="0"/>
              </a:spcAft>
              <a:buClr>
                <a:schemeClr val="tx2"/>
              </a:buClr>
              <a:buChar char="–"/>
              <a:defRPr sz="3200">
                <a:solidFill>
                  <a:schemeClr val="tx1"/>
                </a:solidFill>
                <a:latin typeface="+mn-lt"/>
              </a:defRPr>
            </a:lvl8pPr>
            <a:lvl9pPr marL="3886200" indent="-228600" algn="l" rtl="0" eaLnBrk="1" fontAlgn="base" hangingPunct="1">
              <a:spcBef>
                <a:spcPct val="20000"/>
              </a:spcBef>
              <a:spcAft>
                <a:spcPct val="0"/>
              </a:spcAft>
              <a:buClr>
                <a:schemeClr val="tx2"/>
              </a:buClr>
              <a:buChar char="–"/>
              <a:defRPr sz="3200">
                <a:solidFill>
                  <a:schemeClr val="tx1"/>
                </a:solidFill>
                <a:latin typeface="+mn-lt"/>
              </a:defRPr>
            </a:lvl9pPr>
          </a:lstStyle>
          <a:p>
            <a:pPr marL="457200" indent="-457200">
              <a:spcBef>
                <a:spcPts val="1200"/>
              </a:spcBef>
              <a:spcAft>
                <a:spcPts val="1200"/>
              </a:spcAft>
              <a:buClr>
                <a:schemeClr val="bg2">
                  <a:lumMod val="40000"/>
                  <a:lumOff val="60000"/>
                </a:schemeClr>
              </a:buClr>
              <a:buFont typeface="+mj-lt"/>
              <a:buAutoNum type="arabicPeriod"/>
            </a:pPr>
            <a:r>
              <a:rPr lang="fr-CA" sz="2400" dirty="0">
                <a:effectLst>
                  <a:outerShdw blurRad="38100" dist="38100" dir="2700000" algn="tl">
                    <a:srgbClr val="000000">
                      <a:alpha val="43137"/>
                    </a:srgbClr>
                  </a:outerShdw>
                </a:effectLst>
                <a:latin typeface="Arial" pitchFamily="34" charset="0"/>
                <a:cs typeface="Arial" pitchFamily="34" charset="0"/>
              </a:rPr>
              <a:t>Quel est le nombre « typique » d’heures passées devant la TV chez les Sénégalais?</a:t>
            </a:r>
          </a:p>
          <a:p>
            <a:pPr marL="457200" indent="-457200">
              <a:spcBef>
                <a:spcPts val="1200"/>
              </a:spcBef>
              <a:spcAft>
                <a:spcPts val="1200"/>
              </a:spcAft>
              <a:buClr>
                <a:schemeClr val="bg2">
                  <a:lumMod val="40000"/>
                  <a:lumOff val="60000"/>
                </a:schemeClr>
              </a:buClr>
              <a:buFont typeface="+mj-lt"/>
              <a:buAutoNum type="arabicPeriod"/>
            </a:pPr>
            <a:r>
              <a:rPr lang="fr-CA" sz="2400" dirty="0">
                <a:effectLst>
                  <a:outerShdw blurRad="38100" dist="38100" dir="2700000" algn="tl">
                    <a:srgbClr val="000000">
                      <a:alpha val="43137"/>
                    </a:srgbClr>
                  </a:outerShdw>
                </a:effectLst>
                <a:latin typeface="Arial" pitchFamily="34" charset="0"/>
                <a:cs typeface="Arial" pitchFamily="34" charset="0"/>
              </a:rPr>
              <a:t>Quelle est la famille « typique » en termes de nombre d’enfants chez les Sénégalais?</a:t>
            </a:r>
          </a:p>
          <a:p>
            <a:pPr marL="457200" indent="-457200">
              <a:spcBef>
                <a:spcPts val="1200"/>
              </a:spcBef>
              <a:spcAft>
                <a:spcPts val="1200"/>
              </a:spcAft>
              <a:buClr>
                <a:schemeClr val="bg2">
                  <a:lumMod val="40000"/>
                  <a:lumOff val="60000"/>
                </a:schemeClr>
              </a:buClr>
              <a:buFont typeface="+mj-lt"/>
              <a:buAutoNum type="arabicPeriod"/>
            </a:pPr>
            <a:r>
              <a:rPr lang="fr-CA" sz="2400" dirty="0">
                <a:effectLst>
                  <a:outerShdw blurRad="38100" dist="38100" dir="2700000" algn="tl">
                    <a:srgbClr val="000000">
                      <a:alpha val="43137"/>
                    </a:srgbClr>
                  </a:outerShdw>
                </a:effectLst>
                <a:latin typeface="Arial" pitchFamily="34" charset="0"/>
                <a:cs typeface="Arial" pitchFamily="34" charset="0"/>
              </a:rPr>
              <a:t>Quel est le salaire mensuel le plus « représentatif » chez les joueurs de l’équipe sénégalaise de football?</a:t>
            </a:r>
          </a:p>
          <a:p>
            <a:pPr marL="457200" indent="-457200">
              <a:spcBef>
                <a:spcPts val="1200"/>
              </a:spcBef>
              <a:spcAft>
                <a:spcPts val="1200"/>
              </a:spcAft>
              <a:buClr>
                <a:schemeClr val="bg2">
                  <a:lumMod val="40000"/>
                  <a:lumOff val="60000"/>
                </a:schemeClr>
              </a:buClr>
              <a:buFont typeface="+mj-lt"/>
              <a:buAutoNum type="arabicPeriod"/>
            </a:pPr>
            <a:r>
              <a:rPr lang="fr-CA" sz="2400" dirty="0">
                <a:effectLst>
                  <a:outerShdw blurRad="38100" dist="38100" dir="2700000" algn="tl">
                    <a:srgbClr val="000000">
                      <a:alpha val="43137"/>
                    </a:srgbClr>
                  </a:outerShdw>
                </a:effectLst>
                <a:latin typeface="Arial" pitchFamily="34" charset="0"/>
                <a:cs typeface="Arial" pitchFamily="34" charset="0"/>
              </a:rPr>
              <a:t>À l’échelle du continent africain, quel est le taux de scolarisation le plus « commun » entre les pays?</a:t>
            </a:r>
          </a:p>
          <a:p>
            <a:pPr>
              <a:spcBef>
                <a:spcPts val="1200"/>
              </a:spcBef>
              <a:spcAft>
                <a:spcPts val="600"/>
              </a:spcAft>
              <a:buClr>
                <a:schemeClr val="bg2">
                  <a:lumMod val="40000"/>
                  <a:lumOff val="60000"/>
                </a:schemeClr>
              </a:buClr>
            </a:pPr>
            <a:endParaRPr lang="fr-CA" sz="2400" dirty="0">
              <a:effectLst>
                <a:outerShdw blurRad="38100" dist="38100" dir="2700000" algn="tl">
                  <a:srgbClr val="000000">
                    <a:alpha val="43137"/>
                  </a:srgbClr>
                </a:outerShdw>
              </a:effectLst>
              <a:latin typeface="Arial" pitchFamily="34" charset="0"/>
              <a:cs typeface="Arial" pitchFamily="34" charset="0"/>
            </a:endParaRPr>
          </a:p>
          <a:p>
            <a:pPr lvl="1">
              <a:lnSpc>
                <a:spcPct val="90000"/>
              </a:lnSpc>
              <a:spcBef>
                <a:spcPts val="0"/>
              </a:spcBef>
              <a:spcAft>
                <a:spcPts val="0"/>
              </a:spcAft>
              <a:buClr>
                <a:schemeClr val="bg2">
                  <a:lumMod val="40000"/>
                  <a:lumOff val="60000"/>
                </a:schemeClr>
              </a:buClr>
            </a:pPr>
            <a:endParaRPr lang="fr-FR" sz="2200" dirty="0">
              <a:effectLst>
                <a:outerShdw blurRad="38100" dist="38100" dir="2700000" algn="tl">
                  <a:srgbClr val="000000">
                    <a:alpha val="43137"/>
                  </a:srgbClr>
                </a:outerShdw>
              </a:effectLst>
              <a:latin typeface="Arial" pitchFamily="34" charset="0"/>
              <a:cs typeface="Arial" pitchFamily="34" charset="0"/>
            </a:endParaRPr>
          </a:p>
          <a:p>
            <a:pPr marL="457200" lvl="1" indent="0">
              <a:lnSpc>
                <a:spcPct val="90000"/>
              </a:lnSpc>
              <a:spcBef>
                <a:spcPts val="0"/>
              </a:spcBef>
              <a:spcAft>
                <a:spcPts val="0"/>
              </a:spcAft>
              <a:buClr>
                <a:schemeClr val="bg2">
                  <a:lumMod val="40000"/>
                  <a:lumOff val="60000"/>
                </a:schemeClr>
              </a:buClr>
              <a:buNone/>
            </a:pPr>
            <a:endParaRPr lang="fr-FR" sz="2200" dirty="0">
              <a:effectLst>
                <a:outerShdw blurRad="38100" dist="38100" dir="2700000" algn="tl">
                  <a:srgbClr val="000000">
                    <a:alpha val="43137"/>
                  </a:srgbClr>
                </a:outerShdw>
              </a:effectLst>
              <a:latin typeface="Arial" pitchFamily="34" charset="0"/>
              <a:cs typeface="Arial" pitchFamily="34" charset="0"/>
            </a:endParaRPr>
          </a:p>
          <a:p>
            <a:pPr>
              <a:spcBef>
                <a:spcPts val="1200"/>
              </a:spcBef>
              <a:spcAft>
                <a:spcPts val="1200"/>
              </a:spcAft>
              <a:buClr>
                <a:schemeClr val="bg2">
                  <a:lumMod val="40000"/>
                  <a:lumOff val="60000"/>
                </a:schemeClr>
              </a:buClr>
              <a:buNone/>
            </a:pPr>
            <a:endParaRPr lang="fr-CA" sz="2600" dirty="0">
              <a:effectLst>
                <a:outerShdw blurRad="38100" dist="38100" dir="2700000" algn="tl">
                  <a:srgbClr val="000000">
                    <a:alpha val="43137"/>
                  </a:srgbClr>
                </a:outerShdw>
              </a:effectLst>
              <a:latin typeface="Arial" pitchFamily="34" charset="0"/>
              <a:cs typeface="Arial" pitchFamily="34" charset="0"/>
            </a:endParaRPr>
          </a:p>
        </p:txBody>
      </p:sp>
      <p:sp>
        <p:nvSpPr>
          <p:cNvPr id="13" name="Espace réservé de la date 12"/>
          <p:cNvSpPr>
            <a:spLocks noGrp="1"/>
          </p:cNvSpPr>
          <p:nvPr>
            <p:ph type="dt" sz="half" idx="10"/>
            <p:custDataLst>
              <p:tags r:id="rId2"/>
            </p:custDataLst>
          </p:nvPr>
        </p:nvSpPr>
        <p:spPr/>
        <p:txBody>
          <a:bodyPr/>
          <a:lstStyle/>
          <a:p>
            <a:fld id="{E5FF0955-3CEE-4A27-9B26-D03D82AE31B8}" type="datetime10">
              <a:rPr lang="fr-FR" smtClean="0"/>
              <a:t>06:39</a:t>
            </a:fld>
            <a:endParaRPr lang="fr-FR" dirty="0"/>
          </a:p>
        </p:txBody>
      </p:sp>
      <p:sp>
        <p:nvSpPr>
          <p:cNvPr id="1287170" name="Rectangle 2"/>
          <p:cNvSpPr>
            <a:spLocks noGrp="1" noChangeArrowheads="1"/>
          </p:cNvSpPr>
          <p:nvPr>
            <p:ph type="ctrTitle"/>
            <p:custDataLst>
              <p:tags r:id="rId3"/>
            </p:custDataLst>
          </p:nvPr>
        </p:nvSpPr>
        <p:spPr>
          <a:xfrm>
            <a:off x="0" y="476672"/>
            <a:ext cx="9144000" cy="714380"/>
          </a:xfrm>
          <a:noFill/>
          <a:ln/>
          <a:effectLst>
            <a:outerShdw dist="50800" sx="99000" sy="99000" algn="ctr" rotWithShape="0">
              <a:srgbClr val="000000"/>
            </a:outerShdw>
          </a:effectLst>
          <a:scene3d>
            <a:camera prst="orthographicFront"/>
            <a:lightRig rig="freezing" dir="t">
              <a:rot lat="0" lon="0" rev="5640000"/>
            </a:lightRig>
          </a:scene3d>
          <a:sp3d/>
        </p:spPr>
        <p:txBody>
          <a:bodyPr>
            <a:noAutofit/>
            <a:scene3d>
              <a:camera prst="orthographicFront"/>
              <a:lightRig rig="freezing" dir="t">
                <a:rot lat="0" lon="0" rev="5640000"/>
              </a:lightRig>
            </a:scene3d>
            <a:flatTx/>
          </a:bodyPr>
          <a:lstStyle/>
          <a:p>
            <a:pPr algn="ctr"/>
            <a:r>
              <a:rPr lang="fr-CA" sz="3600" b="0" spc="-150" dirty="0">
                <a:effectLst>
                  <a:outerShdw blurRad="673100" dist="25400" dir="5400000" algn="tl" rotWithShape="0">
                    <a:srgbClr val="000000">
                      <a:alpha val="43000"/>
                    </a:srgbClr>
                  </a:outerShdw>
                </a:effectLst>
              </a:rPr>
              <a:t>Mesures de tendance centrale</a:t>
            </a:r>
          </a:p>
        </p:txBody>
      </p:sp>
      <p:sp>
        <p:nvSpPr>
          <p:cNvPr id="8" name="Rectangle 2"/>
          <p:cNvSpPr txBox="1">
            <a:spLocks noChangeArrowheads="1"/>
          </p:cNvSpPr>
          <p:nvPr>
            <p:custDataLst>
              <p:tags r:id="rId4"/>
            </p:custDataLst>
          </p:nvPr>
        </p:nvSpPr>
        <p:spPr>
          <a:xfrm>
            <a:off x="0" y="1052736"/>
            <a:ext cx="9144000" cy="714380"/>
          </a:xfrm>
          <a:prstGeom prst="rect">
            <a:avLst/>
          </a:prstGeom>
          <a:noFill/>
          <a:ln>
            <a:noFill/>
          </a:ln>
          <a:effectLst>
            <a:outerShdw dist="50800" sx="99000" sy="99000" algn="ctr" rotWithShape="0">
              <a:srgbClr val="000000"/>
            </a:outerShdw>
          </a:effectLst>
          <a:scene3d>
            <a:camera prst="orthographicFront"/>
            <a:lightRig rig="freezing" dir="t">
              <a:rot lat="0" lon="0" rev="5640000"/>
            </a:lightRig>
          </a:scene3d>
          <a:sp3d/>
        </p:spPr>
        <p:txBody>
          <a:bodyPr vert="horz" lIns="0" tIns="0" rIns="18288" bIns="0" anchor="b">
            <a:noAutofit/>
            <a:scene3d>
              <a:camera prst="orthographicFront"/>
              <a:lightRig rig="freezing" dir="t">
                <a:rot lat="0" lon="0" rev="5640000"/>
              </a:lightRig>
            </a:scene3d>
            <a:flatTx/>
          </a:bodyPr>
          <a:lstStyle>
            <a:lvl1pPr algn="r" rtl="0" eaLnBrk="1" latinLnBrk="0" hangingPunct="1">
              <a:spcBef>
                <a:spcPct val="0"/>
              </a:spcBef>
              <a:buNone/>
              <a:defRPr kumimoji="0" sz="5600" b="1" kern="1200">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pPr algn="ctr"/>
            <a:r>
              <a:rPr lang="fr-CA" sz="3000" b="0" dirty="0">
                <a:effectLst>
                  <a:outerShdw blurRad="673100" dist="25400" dir="5400000" algn="tl" rotWithShape="0">
                    <a:srgbClr val="000000">
                      <a:alpha val="43000"/>
                    </a:srgbClr>
                  </a:outerShdw>
                </a:effectLst>
              </a:rPr>
              <a:t>Questions de recherche univariées</a:t>
            </a:r>
            <a:endParaRPr lang="fr-CA" sz="3000" b="0" spc="-150" dirty="0">
              <a:effectLst>
                <a:outerShdw blurRad="673100" dist="25400" dir="5400000" algn="tl" rotWithShape="0">
                  <a:srgbClr val="000000">
                    <a:alpha val="43000"/>
                  </a:srgbClr>
                </a:outerShdw>
              </a:effectLst>
            </a:endParaRPr>
          </a:p>
        </p:txBody>
      </p:sp>
      <p:cxnSp>
        <p:nvCxnSpPr>
          <p:cNvPr id="9" name="Connecteur droit 8"/>
          <p:cNvCxnSpPr/>
          <p:nvPr>
            <p:custDataLst>
              <p:tags r:id="rId5"/>
            </p:custDataLst>
          </p:nvPr>
        </p:nvCxnSpPr>
        <p:spPr>
          <a:xfrm>
            <a:off x="0" y="1234061"/>
            <a:ext cx="9144000" cy="1588"/>
          </a:xfrm>
          <a:prstGeom prst="line">
            <a:avLst/>
          </a:prstGeom>
          <a:ln w="76200"/>
        </p:spPr>
        <p:style>
          <a:lnRef idx="3">
            <a:schemeClr val="accent3"/>
          </a:lnRef>
          <a:fillRef idx="0">
            <a:schemeClr val="accent3"/>
          </a:fillRef>
          <a:effectRef idx="2">
            <a:schemeClr val="accent3"/>
          </a:effectRef>
          <a:fontRef idx="minor">
            <a:schemeClr val="tx1"/>
          </a:fontRef>
        </p:style>
      </p:cxnSp>
      <p:cxnSp>
        <p:nvCxnSpPr>
          <p:cNvPr id="10" name="Connecteur droit 9"/>
          <p:cNvCxnSpPr/>
          <p:nvPr>
            <p:custDataLst>
              <p:tags r:id="rId6"/>
            </p:custDataLst>
          </p:nvPr>
        </p:nvCxnSpPr>
        <p:spPr>
          <a:xfrm>
            <a:off x="0" y="1293330"/>
            <a:ext cx="9144000" cy="0"/>
          </a:xfrm>
          <a:prstGeom prst="line">
            <a:avLst/>
          </a:prstGeom>
          <a:ln>
            <a:solidFill>
              <a:schemeClr val="tx2">
                <a:lumMod val="75000"/>
              </a:schemeClr>
            </a:solidFill>
          </a:ln>
        </p:spPr>
        <p:style>
          <a:lnRef idx="1">
            <a:schemeClr val="accent3"/>
          </a:lnRef>
          <a:fillRef idx="0">
            <a:schemeClr val="accent3"/>
          </a:fillRef>
          <a:effectRef idx="0">
            <a:schemeClr val="accent3"/>
          </a:effectRef>
          <a:fontRef idx="minor">
            <a:schemeClr val="tx1"/>
          </a:fontRef>
        </p:style>
      </p:cxnSp>
    </p:spTree>
    <p:extLst>
      <p:ext uri="{BB962C8B-B14F-4D97-AF65-F5344CB8AC3E}">
        <p14:creationId xmlns:p14="http://schemas.microsoft.com/office/powerpoint/2010/main" val="331816719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fade">
                                      <p:cBhvr>
                                        <p:cTn id="7" dur="500"/>
                                        <p:tgtEl>
                                          <p:spTgt spid="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1">
                                            <p:txEl>
                                              <p:pRg st="1" end="1"/>
                                            </p:txEl>
                                          </p:spTgt>
                                        </p:tgtEl>
                                        <p:attrNameLst>
                                          <p:attrName>style.visibility</p:attrName>
                                        </p:attrNameLst>
                                      </p:cBhvr>
                                      <p:to>
                                        <p:strVal val="visible"/>
                                      </p:to>
                                    </p:set>
                                    <p:animEffect transition="in" filter="fade">
                                      <p:cBhvr>
                                        <p:cTn id="12" dur="500"/>
                                        <p:tgtEl>
                                          <p:spTgt spid="1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1">
                                            <p:txEl>
                                              <p:pRg st="2" end="2"/>
                                            </p:txEl>
                                          </p:spTgt>
                                        </p:tgtEl>
                                        <p:attrNameLst>
                                          <p:attrName>style.visibility</p:attrName>
                                        </p:attrNameLst>
                                      </p:cBhvr>
                                      <p:to>
                                        <p:strVal val="visible"/>
                                      </p:to>
                                    </p:set>
                                    <p:animEffect transition="in" filter="fade">
                                      <p:cBhvr>
                                        <p:cTn id="17" dur="500"/>
                                        <p:tgtEl>
                                          <p:spTgt spid="1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1">
                                            <p:txEl>
                                              <p:pRg st="3" end="3"/>
                                            </p:txEl>
                                          </p:spTgt>
                                        </p:tgtEl>
                                        <p:attrNameLst>
                                          <p:attrName>style.visibility</p:attrName>
                                        </p:attrNameLst>
                                      </p:cBhvr>
                                      <p:to>
                                        <p:strVal val="visible"/>
                                      </p:to>
                                    </p:set>
                                    <p:animEffect transition="in" filter="fade">
                                      <p:cBhvr>
                                        <p:cTn id="22" dur="500"/>
                                        <p:tgtEl>
                                          <p:spTgt spid="1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Espace réservé du texte 2"/>
          <p:cNvSpPr>
            <a:spLocks noGrp="1"/>
          </p:cNvSpPr>
          <p:nvPr>
            <p:custDataLst>
              <p:tags r:id="rId1"/>
            </p:custDataLst>
          </p:nvPr>
        </p:nvSpPr>
        <p:spPr bwMode="auto">
          <a:xfrm>
            <a:off x="467544" y="1988840"/>
            <a:ext cx="8280920" cy="4369118"/>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lr>
                <a:schemeClr val="tx2"/>
              </a:buClr>
              <a:buSzPct val="90000"/>
              <a:buFont typeface="Wingdings" pitchFamily="2" charset="2"/>
              <a:buChar char="n"/>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tx2"/>
              </a:buClr>
              <a:buChar char="–"/>
              <a:defRPr sz="3200">
                <a:solidFill>
                  <a:schemeClr val="tx1"/>
                </a:solidFill>
                <a:latin typeface="+mn-lt"/>
              </a:defRPr>
            </a:lvl2pPr>
            <a:lvl3pPr marL="1143000" indent="-228600" algn="l" rtl="0" eaLnBrk="1" fontAlgn="base" hangingPunct="1">
              <a:spcBef>
                <a:spcPct val="20000"/>
              </a:spcBef>
              <a:spcAft>
                <a:spcPct val="0"/>
              </a:spcAft>
              <a:buClr>
                <a:schemeClr val="tx2"/>
              </a:buClr>
              <a:buSzPct val="75000"/>
              <a:buFont typeface="Wingdings" pitchFamily="2" charset="2"/>
              <a:buChar char="v"/>
              <a:defRPr sz="3200">
                <a:solidFill>
                  <a:schemeClr val="tx1"/>
                </a:solidFill>
                <a:latin typeface="+mn-lt"/>
              </a:defRPr>
            </a:lvl3pPr>
            <a:lvl4pPr marL="1600200" indent="-228600" algn="l" rtl="0" eaLnBrk="1" fontAlgn="base" hangingPunct="1">
              <a:spcBef>
                <a:spcPct val="20000"/>
              </a:spcBef>
              <a:spcAft>
                <a:spcPct val="0"/>
              </a:spcAft>
              <a:buClr>
                <a:schemeClr val="tx2"/>
              </a:buClr>
              <a:buChar char="–"/>
              <a:defRPr sz="3200">
                <a:solidFill>
                  <a:schemeClr val="tx1"/>
                </a:solidFill>
                <a:latin typeface="+mn-lt"/>
              </a:defRPr>
            </a:lvl4pPr>
            <a:lvl5pPr marL="2057400" indent="-228600" algn="l" rtl="0" eaLnBrk="1" fontAlgn="base" hangingPunct="1">
              <a:spcBef>
                <a:spcPct val="20000"/>
              </a:spcBef>
              <a:spcAft>
                <a:spcPct val="0"/>
              </a:spcAft>
              <a:buClr>
                <a:schemeClr val="tx2"/>
              </a:buClr>
              <a:buChar char="–"/>
              <a:defRPr sz="3200">
                <a:solidFill>
                  <a:schemeClr val="tx1"/>
                </a:solidFill>
                <a:latin typeface="+mn-lt"/>
              </a:defRPr>
            </a:lvl5pPr>
            <a:lvl6pPr marL="2514600" indent="-228600" algn="l" rtl="0" eaLnBrk="1" fontAlgn="base" hangingPunct="1">
              <a:spcBef>
                <a:spcPct val="20000"/>
              </a:spcBef>
              <a:spcAft>
                <a:spcPct val="0"/>
              </a:spcAft>
              <a:buClr>
                <a:schemeClr val="tx2"/>
              </a:buClr>
              <a:buChar char="–"/>
              <a:defRPr sz="3200">
                <a:solidFill>
                  <a:schemeClr val="tx1"/>
                </a:solidFill>
                <a:latin typeface="+mn-lt"/>
              </a:defRPr>
            </a:lvl6pPr>
            <a:lvl7pPr marL="2971800" indent="-228600" algn="l" rtl="0" eaLnBrk="1" fontAlgn="base" hangingPunct="1">
              <a:spcBef>
                <a:spcPct val="20000"/>
              </a:spcBef>
              <a:spcAft>
                <a:spcPct val="0"/>
              </a:spcAft>
              <a:buClr>
                <a:schemeClr val="tx2"/>
              </a:buClr>
              <a:buChar char="–"/>
              <a:defRPr sz="3200">
                <a:solidFill>
                  <a:schemeClr val="tx1"/>
                </a:solidFill>
                <a:latin typeface="+mn-lt"/>
              </a:defRPr>
            </a:lvl7pPr>
            <a:lvl8pPr marL="3429000" indent="-228600" algn="l" rtl="0" eaLnBrk="1" fontAlgn="base" hangingPunct="1">
              <a:spcBef>
                <a:spcPct val="20000"/>
              </a:spcBef>
              <a:spcAft>
                <a:spcPct val="0"/>
              </a:spcAft>
              <a:buClr>
                <a:schemeClr val="tx2"/>
              </a:buClr>
              <a:buChar char="–"/>
              <a:defRPr sz="3200">
                <a:solidFill>
                  <a:schemeClr val="tx1"/>
                </a:solidFill>
                <a:latin typeface="+mn-lt"/>
              </a:defRPr>
            </a:lvl8pPr>
            <a:lvl9pPr marL="3886200" indent="-228600" algn="l" rtl="0" eaLnBrk="1" fontAlgn="base" hangingPunct="1">
              <a:spcBef>
                <a:spcPct val="20000"/>
              </a:spcBef>
              <a:spcAft>
                <a:spcPct val="0"/>
              </a:spcAft>
              <a:buClr>
                <a:schemeClr val="tx2"/>
              </a:buClr>
              <a:buChar char="–"/>
              <a:defRPr sz="3200">
                <a:solidFill>
                  <a:schemeClr val="tx1"/>
                </a:solidFill>
                <a:latin typeface="+mn-lt"/>
              </a:defRPr>
            </a:lvl9pPr>
          </a:lstStyle>
          <a:p>
            <a:pPr>
              <a:spcBef>
                <a:spcPts val="2400"/>
              </a:spcBef>
              <a:buClr>
                <a:schemeClr val="bg2">
                  <a:lumMod val="40000"/>
                  <a:lumOff val="60000"/>
                </a:schemeClr>
              </a:buClr>
            </a:pPr>
            <a:r>
              <a:rPr lang="fr-FR" sz="2400" dirty="0">
                <a:effectLst>
                  <a:outerShdw blurRad="38100" dist="38100" dir="2700000" algn="tl">
                    <a:srgbClr val="000000">
                      <a:alpha val="43137"/>
                    </a:srgbClr>
                  </a:outerShdw>
                </a:effectLst>
                <a:latin typeface="Arial" pitchFamily="34" charset="0"/>
                <a:cs typeface="Arial" pitchFamily="34" charset="0"/>
              </a:rPr>
              <a:t>Valeur qui présente la fréquence la plus élevée dans une distribution donnée (</a:t>
            </a:r>
            <a:r>
              <a:rPr lang="fr-FR" sz="2400" u="sng" dirty="0">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rPr>
              <a:t>Mo</a:t>
            </a:r>
            <a:r>
              <a:rPr lang="fr-FR" sz="2400" dirty="0">
                <a:effectLst>
                  <a:outerShdw blurRad="38100" dist="38100" dir="2700000" algn="tl">
                    <a:srgbClr val="000000">
                      <a:alpha val="43137"/>
                    </a:srgbClr>
                  </a:outerShdw>
                </a:effectLst>
                <a:latin typeface="Arial" pitchFamily="34" charset="0"/>
                <a:cs typeface="Arial" pitchFamily="34" charset="0"/>
              </a:rPr>
              <a:t>): «c’est la valeur à la mode»</a:t>
            </a:r>
          </a:p>
          <a:p>
            <a:pPr>
              <a:lnSpc>
                <a:spcPct val="90000"/>
              </a:lnSpc>
              <a:spcBef>
                <a:spcPts val="1800"/>
              </a:spcBef>
              <a:buClr>
                <a:schemeClr val="bg2">
                  <a:lumMod val="40000"/>
                  <a:lumOff val="60000"/>
                </a:schemeClr>
              </a:buClr>
            </a:pPr>
            <a:r>
              <a:rPr lang="fr-FR" sz="2400" dirty="0">
                <a:effectLst>
                  <a:outerShdw blurRad="38100" dist="38100" dir="2700000" algn="tl">
                    <a:srgbClr val="000000">
                      <a:alpha val="43137"/>
                    </a:srgbClr>
                  </a:outerShdw>
                </a:effectLst>
                <a:latin typeface="Arial" pitchFamily="34" charset="0"/>
                <a:cs typeface="Arial" pitchFamily="34" charset="0"/>
              </a:rPr>
              <a:t>Seule mesure de tendance centrale qui convient aux variables nominales</a:t>
            </a:r>
          </a:p>
          <a:p>
            <a:pPr lvl="1">
              <a:lnSpc>
                <a:spcPct val="90000"/>
              </a:lnSpc>
              <a:spcBef>
                <a:spcPts val="1200"/>
              </a:spcBef>
              <a:buClr>
                <a:schemeClr val="bg2">
                  <a:lumMod val="40000"/>
                  <a:lumOff val="60000"/>
                </a:schemeClr>
              </a:buClr>
            </a:pPr>
            <a:r>
              <a:rPr lang="fr-FR" sz="2000" dirty="0">
                <a:effectLst>
                  <a:outerShdw blurRad="38100" dist="38100" dir="2700000" algn="tl">
                    <a:srgbClr val="000000">
                      <a:alpha val="43137"/>
                    </a:srgbClr>
                  </a:outerShdw>
                </a:effectLst>
                <a:latin typeface="Arial" pitchFamily="34" charset="0"/>
                <a:cs typeface="Arial" pitchFamily="34" charset="0"/>
              </a:rPr>
              <a:t>Ex: le sexe modal au Sénégal est le féminin</a:t>
            </a:r>
          </a:p>
          <a:p>
            <a:pPr>
              <a:lnSpc>
                <a:spcPct val="90000"/>
              </a:lnSpc>
              <a:spcBef>
                <a:spcPts val="1800"/>
              </a:spcBef>
              <a:buClr>
                <a:schemeClr val="bg2">
                  <a:lumMod val="40000"/>
                  <a:lumOff val="60000"/>
                </a:schemeClr>
              </a:buClr>
            </a:pPr>
            <a:r>
              <a:rPr lang="fr-FR" sz="2400" dirty="0">
                <a:effectLst>
                  <a:outerShdw blurRad="38100" dist="38100" dir="2700000" algn="tl">
                    <a:srgbClr val="000000">
                      <a:alpha val="43137"/>
                    </a:srgbClr>
                  </a:outerShdw>
                </a:effectLst>
                <a:latin typeface="Arial" pitchFamily="34" charset="0"/>
                <a:cs typeface="Arial" pitchFamily="34" charset="0"/>
              </a:rPr>
              <a:t>Quoiqu’il puisse être calculé pour toutes les variables, il ne convient pas aux variables aux nombreuses valeurs</a:t>
            </a:r>
          </a:p>
          <a:p>
            <a:pPr lvl="1">
              <a:lnSpc>
                <a:spcPct val="90000"/>
              </a:lnSpc>
              <a:spcBef>
                <a:spcPts val="1200"/>
              </a:spcBef>
              <a:buClr>
                <a:schemeClr val="bg2">
                  <a:lumMod val="40000"/>
                  <a:lumOff val="60000"/>
                </a:schemeClr>
              </a:buClr>
            </a:pPr>
            <a:r>
              <a:rPr lang="fr-FR" sz="2000" dirty="0">
                <a:effectLst>
                  <a:outerShdw blurRad="38100" dist="38100" dir="2700000" algn="tl">
                    <a:srgbClr val="000000">
                      <a:alpha val="43137"/>
                    </a:srgbClr>
                  </a:outerShdw>
                </a:effectLst>
                <a:latin typeface="Arial" pitchFamily="34" charset="0"/>
                <a:cs typeface="Arial" pitchFamily="34" charset="0"/>
              </a:rPr>
              <a:t>Ex: nombre d’habitants des villes sénégalaises </a:t>
            </a:r>
          </a:p>
          <a:p>
            <a:pPr>
              <a:lnSpc>
                <a:spcPct val="90000"/>
              </a:lnSpc>
              <a:spcBef>
                <a:spcPts val="1800"/>
              </a:spcBef>
              <a:buClr>
                <a:schemeClr val="bg2">
                  <a:lumMod val="40000"/>
                  <a:lumOff val="60000"/>
                </a:schemeClr>
              </a:buClr>
            </a:pPr>
            <a:r>
              <a:rPr lang="fr-FR" sz="2400" dirty="0">
                <a:effectLst>
                  <a:outerShdw blurRad="38100" dist="38100" dir="2700000" algn="tl">
                    <a:srgbClr val="000000">
                      <a:alpha val="43137"/>
                    </a:srgbClr>
                  </a:outerShdw>
                </a:effectLst>
                <a:latin typeface="Arial" pitchFamily="34" charset="0"/>
                <a:cs typeface="Arial" pitchFamily="34" charset="0"/>
              </a:rPr>
              <a:t>Il n’existe aucune formule pour son calcul, mais on peut se servir d’un </a:t>
            </a:r>
            <a:r>
              <a:rPr lang="fr-FR" sz="2400" u="sng" dirty="0">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rPr>
              <a:t>arrangement</a:t>
            </a:r>
            <a:r>
              <a:rPr lang="fr-FR" sz="2400" dirty="0">
                <a:effectLst>
                  <a:outerShdw blurRad="38100" dist="38100" dir="2700000" algn="tl">
                    <a:srgbClr val="000000">
                      <a:alpha val="43137"/>
                    </a:srgbClr>
                  </a:outerShdw>
                </a:effectLst>
                <a:latin typeface="Arial" pitchFamily="34" charset="0"/>
                <a:cs typeface="Arial" pitchFamily="34" charset="0"/>
              </a:rPr>
              <a:t>, </a:t>
            </a:r>
            <a:r>
              <a:rPr lang="fr-FR" sz="2400" u="sng" dirty="0">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rPr>
              <a:t>graphique</a:t>
            </a:r>
            <a:r>
              <a:rPr lang="fr-FR" sz="2400" dirty="0">
                <a:effectLst>
                  <a:outerShdw blurRad="38100" dist="38100" dir="2700000" algn="tl">
                    <a:srgbClr val="000000">
                      <a:alpha val="43137"/>
                    </a:srgbClr>
                  </a:outerShdw>
                </a:effectLst>
                <a:latin typeface="Arial" pitchFamily="34" charset="0"/>
                <a:cs typeface="Arial" pitchFamily="34" charset="0"/>
              </a:rPr>
              <a:t> ou </a:t>
            </a:r>
            <a:r>
              <a:rPr lang="fr-FR" sz="2400" u="sng" dirty="0">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rPr>
              <a:t>tableau</a:t>
            </a:r>
          </a:p>
          <a:p>
            <a:pPr>
              <a:spcBef>
                <a:spcPts val="2400"/>
              </a:spcBef>
              <a:buClr>
                <a:schemeClr val="bg2">
                  <a:lumMod val="40000"/>
                  <a:lumOff val="60000"/>
                </a:schemeClr>
              </a:buClr>
            </a:pPr>
            <a:endParaRPr lang="fr-FR" sz="2600" dirty="0">
              <a:effectLst>
                <a:outerShdw blurRad="38100" dist="38100" dir="2700000" algn="tl">
                  <a:srgbClr val="000000">
                    <a:alpha val="43137"/>
                  </a:srgbClr>
                </a:outerShdw>
              </a:effectLst>
              <a:latin typeface="Arial" pitchFamily="34" charset="0"/>
              <a:cs typeface="Arial" pitchFamily="34" charset="0"/>
            </a:endParaRPr>
          </a:p>
        </p:txBody>
      </p:sp>
      <p:sp>
        <p:nvSpPr>
          <p:cNvPr id="13" name="Espace réservé de la date 12"/>
          <p:cNvSpPr>
            <a:spLocks noGrp="1"/>
          </p:cNvSpPr>
          <p:nvPr>
            <p:ph type="dt" sz="half" idx="10"/>
            <p:custDataLst>
              <p:tags r:id="rId2"/>
            </p:custDataLst>
          </p:nvPr>
        </p:nvSpPr>
        <p:spPr/>
        <p:txBody>
          <a:bodyPr/>
          <a:lstStyle/>
          <a:p>
            <a:fld id="{A61E69BF-C5C5-4B47-9AF3-036710C6ABD8}" type="datetime10">
              <a:rPr lang="fr-FR" smtClean="0"/>
              <a:t>06:39</a:t>
            </a:fld>
            <a:endParaRPr lang="fr-FR" dirty="0"/>
          </a:p>
        </p:txBody>
      </p:sp>
      <p:sp>
        <p:nvSpPr>
          <p:cNvPr id="1287170" name="Rectangle 2"/>
          <p:cNvSpPr>
            <a:spLocks noGrp="1" noChangeArrowheads="1"/>
          </p:cNvSpPr>
          <p:nvPr>
            <p:ph type="ctrTitle"/>
            <p:custDataLst>
              <p:tags r:id="rId3"/>
            </p:custDataLst>
          </p:nvPr>
        </p:nvSpPr>
        <p:spPr>
          <a:xfrm>
            <a:off x="0" y="404664"/>
            <a:ext cx="9144000" cy="714380"/>
          </a:xfrm>
          <a:noFill/>
          <a:ln/>
          <a:effectLst>
            <a:outerShdw dist="50800" sx="99000" sy="99000" algn="ctr" rotWithShape="0">
              <a:srgbClr val="000000"/>
            </a:outerShdw>
          </a:effectLst>
          <a:scene3d>
            <a:camera prst="orthographicFront"/>
            <a:lightRig rig="freezing" dir="t">
              <a:rot lat="0" lon="0" rev="5640000"/>
            </a:lightRig>
          </a:scene3d>
          <a:sp3d/>
        </p:spPr>
        <p:txBody>
          <a:bodyPr>
            <a:noAutofit/>
            <a:scene3d>
              <a:camera prst="orthographicFront"/>
              <a:lightRig rig="freezing" dir="t">
                <a:rot lat="0" lon="0" rev="5640000"/>
              </a:lightRig>
            </a:scene3d>
            <a:flatTx/>
          </a:bodyPr>
          <a:lstStyle/>
          <a:p>
            <a:pPr algn="ctr"/>
            <a:r>
              <a:rPr lang="fr-CA" sz="3600" b="0" spc="-150" dirty="0">
                <a:effectLst>
                  <a:outerShdw blurRad="673100" dist="25400" dir="5400000" algn="tl" rotWithShape="0">
                    <a:srgbClr val="000000">
                      <a:alpha val="43000"/>
                    </a:srgbClr>
                  </a:outerShdw>
                </a:effectLst>
              </a:rPr>
              <a:t>Le mode</a:t>
            </a:r>
          </a:p>
        </p:txBody>
      </p:sp>
      <p:cxnSp>
        <p:nvCxnSpPr>
          <p:cNvPr id="8" name="Connecteur droit 7"/>
          <p:cNvCxnSpPr/>
          <p:nvPr>
            <p:custDataLst>
              <p:tags r:id="rId4"/>
            </p:custDataLst>
          </p:nvPr>
        </p:nvCxnSpPr>
        <p:spPr>
          <a:xfrm>
            <a:off x="0" y="1234061"/>
            <a:ext cx="9144000" cy="1588"/>
          </a:xfrm>
          <a:prstGeom prst="line">
            <a:avLst/>
          </a:prstGeom>
          <a:ln w="76200"/>
        </p:spPr>
        <p:style>
          <a:lnRef idx="3">
            <a:schemeClr val="accent3"/>
          </a:lnRef>
          <a:fillRef idx="0">
            <a:schemeClr val="accent3"/>
          </a:fillRef>
          <a:effectRef idx="2">
            <a:schemeClr val="accent3"/>
          </a:effectRef>
          <a:fontRef idx="minor">
            <a:schemeClr val="tx1"/>
          </a:fontRef>
        </p:style>
      </p:cxnSp>
      <p:cxnSp>
        <p:nvCxnSpPr>
          <p:cNvPr id="9" name="Connecteur droit 8"/>
          <p:cNvCxnSpPr/>
          <p:nvPr>
            <p:custDataLst>
              <p:tags r:id="rId5"/>
            </p:custDataLst>
          </p:nvPr>
        </p:nvCxnSpPr>
        <p:spPr>
          <a:xfrm>
            <a:off x="0" y="1293330"/>
            <a:ext cx="9144000" cy="0"/>
          </a:xfrm>
          <a:prstGeom prst="line">
            <a:avLst/>
          </a:prstGeom>
          <a:ln>
            <a:solidFill>
              <a:schemeClr val="tx2">
                <a:lumMod val="75000"/>
              </a:schemeClr>
            </a:solidFill>
          </a:ln>
        </p:spPr>
        <p:style>
          <a:lnRef idx="1">
            <a:schemeClr val="accent3"/>
          </a:lnRef>
          <a:fillRef idx="0">
            <a:schemeClr val="accent3"/>
          </a:fillRef>
          <a:effectRef idx="0">
            <a:schemeClr val="accent3"/>
          </a:effectRef>
          <a:fontRef idx="minor">
            <a:schemeClr val="tx1"/>
          </a:fontRef>
        </p:style>
      </p:cxnSp>
      <p:sp>
        <p:nvSpPr>
          <p:cNvPr id="7" name="Rectangle 6"/>
          <p:cNvSpPr/>
          <p:nvPr>
            <p:custDataLst>
              <p:tags r:id="rId6"/>
            </p:custDataLst>
          </p:nvPr>
        </p:nvSpPr>
        <p:spPr>
          <a:xfrm>
            <a:off x="0" y="1292030"/>
            <a:ext cx="9144000" cy="553998"/>
          </a:xfrm>
          <a:prstGeom prst="rect">
            <a:avLst/>
          </a:prstGeom>
        </p:spPr>
        <p:txBody>
          <a:bodyPr wrap="square">
            <a:spAutoFit/>
          </a:bodyPr>
          <a:lstStyle/>
          <a:p>
            <a:pPr algn="ctr">
              <a:spcBef>
                <a:spcPts val="2400"/>
              </a:spcBef>
              <a:buClr>
                <a:schemeClr val="bg2">
                  <a:lumMod val="40000"/>
                  <a:lumOff val="60000"/>
                </a:schemeClr>
              </a:buClr>
            </a:pPr>
            <a:r>
              <a:rPr lang="fr-FR" sz="3000" dirty="0">
                <a:solidFill>
                  <a:schemeClr val="accent3">
                    <a:lumMod val="60000"/>
                    <a:lumOff val="40000"/>
                  </a:schemeClr>
                </a:solidFill>
                <a:effectLst>
                  <a:outerShdw blurRad="38100" dist="38100" dir="2700000" algn="tl">
                    <a:srgbClr val="000000">
                      <a:alpha val="43137"/>
                    </a:srgbClr>
                  </a:outerShdw>
                </a:effectLst>
                <a:latin typeface="+mj-lt"/>
                <a:cs typeface="Arial" pitchFamily="34" charset="0"/>
              </a:rPr>
              <a:t>Définition &amp; détermination</a:t>
            </a:r>
            <a:endParaRPr lang="fr-CA" sz="3000" dirty="0">
              <a:solidFill>
                <a:schemeClr val="accent3">
                  <a:lumMod val="60000"/>
                  <a:lumOff val="40000"/>
                </a:schemeClr>
              </a:solidFill>
              <a:effectLst>
                <a:outerShdw blurRad="38100" dist="38100" dir="2700000" algn="tl">
                  <a:srgbClr val="000000">
                    <a:alpha val="43137"/>
                  </a:srgbClr>
                </a:outerShdw>
              </a:effectLst>
              <a:latin typeface="+mj-lt"/>
              <a:cs typeface="Arial"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
                                            <p:txEl>
                                              <p:pRg st="1" end="1"/>
                                            </p:txEl>
                                          </p:spTgt>
                                        </p:tgtEl>
                                        <p:attrNameLst>
                                          <p:attrName>style.visibility</p:attrName>
                                        </p:attrNameLst>
                                      </p:cBhvr>
                                      <p:to>
                                        <p:strVal val="visible"/>
                                      </p:to>
                                    </p:set>
                                    <p:animEffect transition="in" filter="fade">
                                      <p:cBhvr>
                                        <p:cTn id="7" dur="500"/>
                                        <p:tgtEl>
                                          <p:spTgt spid="11">
                                            <p:txEl>
                                              <p:pRg st="1" end="1"/>
                                            </p:txEl>
                                          </p:spTgt>
                                        </p:tgtEl>
                                      </p:cBhvr>
                                    </p:animEffect>
                                  </p:childTnLst>
                                </p:cTn>
                              </p:par>
                              <p:par>
                                <p:cTn id="8" presetID="42" presetClass="entr" presetSubtype="0" fill="hold" nodeType="withEffect">
                                  <p:stCondLst>
                                    <p:cond delay="0"/>
                                  </p:stCondLst>
                                  <p:childTnLst>
                                    <p:set>
                                      <p:cBhvr>
                                        <p:cTn id="9" dur="1" fill="hold">
                                          <p:stCondLst>
                                            <p:cond delay="0"/>
                                          </p:stCondLst>
                                        </p:cTn>
                                        <p:tgtEl>
                                          <p:spTgt spid="11">
                                            <p:txEl>
                                              <p:pRg st="2" end="2"/>
                                            </p:txEl>
                                          </p:spTgt>
                                        </p:tgtEl>
                                        <p:attrNameLst>
                                          <p:attrName>style.visibility</p:attrName>
                                        </p:attrNameLst>
                                      </p:cBhvr>
                                      <p:to>
                                        <p:strVal val="visible"/>
                                      </p:to>
                                    </p:set>
                                    <p:animEffect transition="in" filter="fade">
                                      <p:cBhvr>
                                        <p:cTn id="10" dur="1000"/>
                                        <p:tgtEl>
                                          <p:spTgt spid="11">
                                            <p:txEl>
                                              <p:pRg st="2" end="2"/>
                                            </p:txEl>
                                          </p:spTgt>
                                        </p:tgtEl>
                                      </p:cBhvr>
                                    </p:animEffect>
                                    <p:anim calcmode="lin" valueType="num">
                                      <p:cBhvr>
                                        <p:cTn id="11" dur="1000" fill="hold"/>
                                        <p:tgtEl>
                                          <p:spTgt spid="11">
                                            <p:txEl>
                                              <p:pRg st="2" end="2"/>
                                            </p:txEl>
                                          </p:spTgt>
                                        </p:tgtEl>
                                        <p:attrNameLst>
                                          <p:attrName>ppt_x</p:attrName>
                                        </p:attrNameLst>
                                      </p:cBhvr>
                                      <p:tavLst>
                                        <p:tav tm="0">
                                          <p:val>
                                            <p:strVal val="#ppt_x"/>
                                          </p:val>
                                        </p:tav>
                                        <p:tav tm="100000">
                                          <p:val>
                                            <p:strVal val="#ppt_x"/>
                                          </p:val>
                                        </p:tav>
                                      </p:tavLst>
                                    </p:anim>
                                    <p:anim calcmode="lin" valueType="num">
                                      <p:cBhvr>
                                        <p:cTn id="12" dur="1000" fill="hold"/>
                                        <p:tgtEl>
                                          <p:spTgt spid="1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1">
                                            <p:txEl>
                                              <p:pRg st="3" end="3"/>
                                            </p:txEl>
                                          </p:spTgt>
                                        </p:tgtEl>
                                        <p:attrNameLst>
                                          <p:attrName>style.visibility</p:attrName>
                                        </p:attrNameLst>
                                      </p:cBhvr>
                                      <p:to>
                                        <p:strVal val="visible"/>
                                      </p:to>
                                    </p:set>
                                    <p:animEffect transition="in" filter="fade">
                                      <p:cBhvr>
                                        <p:cTn id="17" dur="500"/>
                                        <p:tgtEl>
                                          <p:spTgt spid="11">
                                            <p:txEl>
                                              <p:pRg st="3" end="3"/>
                                            </p:txEl>
                                          </p:spTgt>
                                        </p:tgtEl>
                                      </p:cBhvr>
                                    </p:animEffect>
                                  </p:childTnLst>
                                </p:cTn>
                              </p:par>
                              <p:par>
                                <p:cTn id="18" presetID="42" presetClass="entr" presetSubtype="0" fill="hold" nodeType="withEffect">
                                  <p:stCondLst>
                                    <p:cond delay="0"/>
                                  </p:stCondLst>
                                  <p:childTnLst>
                                    <p:set>
                                      <p:cBhvr>
                                        <p:cTn id="19" dur="1" fill="hold">
                                          <p:stCondLst>
                                            <p:cond delay="0"/>
                                          </p:stCondLst>
                                        </p:cTn>
                                        <p:tgtEl>
                                          <p:spTgt spid="11">
                                            <p:txEl>
                                              <p:pRg st="4" end="4"/>
                                            </p:txEl>
                                          </p:spTgt>
                                        </p:tgtEl>
                                        <p:attrNameLst>
                                          <p:attrName>style.visibility</p:attrName>
                                        </p:attrNameLst>
                                      </p:cBhvr>
                                      <p:to>
                                        <p:strVal val="visible"/>
                                      </p:to>
                                    </p:set>
                                    <p:animEffect transition="in" filter="fade">
                                      <p:cBhvr>
                                        <p:cTn id="20" dur="1000"/>
                                        <p:tgtEl>
                                          <p:spTgt spid="11">
                                            <p:txEl>
                                              <p:pRg st="4" end="4"/>
                                            </p:txEl>
                                          </p:spTgt>
                                        </p:tgtEl>
                                      </p:cBhvr>
                                    </p:animEffect>
                                    <p:anim calcmode="lin" valueType="num">
                                      <p:cBhvr>
                                        <p:cTn id="21" dur="1000" fill="hold"/>
                                        <p:tgtEl>
                                          <p:spTgt spid="11">
                                            <p:txEl>
                                              <p:pRg st="4" end="4"/>
                                            </p:txEl>
                                          </p:spTgt>
                                        </p:tgtEl>
                                        <p:attrNameLst>
                                          <p:attrName>ppt_x</p:attrName>
                                        </p:attrNameLst>
                                      </p:cBhvr>
                                      <p:tavLst>
                                        <p:tav tm="0">
                                          <p:val>
                                            <p:strVal val="#ppt_x"/>
                                          </p:val>
                                        </p:tav>
                                        <p:tav tm="100000">
                                          <p:val>
                                            <p:strVal val="#ppt_x"/>
                                          </p:val>
                                        </p:tav>
                                      </p:tavLst>
                                    </p:anim>
                                    <p:anim calcmode="lin" valueType="num">
                                      <p:cBhvr>
                                        <p:cTn id="22" dur="1000" fill="hold"/>
                                        <p:tgtEl>
                                          <p:spTgt spid="11">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1">
                                            <p:txEl>
                                              <p:pRg st="5" end="5"/>
                                            </p:txEl>
                                          </p:spTgt>
                                        </p:tgtEl>
                                        <p:attrNameLst>
                                          <p:attrName>style.visibility</p:attrName>
                                        </p:attrNameLst>
                                      </p:cBhvr>
                                      <p:to>
                                        <p:strVal val="visible"/>
                                      </p:to>
                                    </p:set>
                                    <p:animEffect transition="in" filter="fade">
                                      <p:cBhvr>
                                        <p:cTn id="27" dur="500"/>
                                        <p:tgtEl>
                                          <p:spTgt spid="1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Espace réservé du texte 2"/>
          <p:cNvSpPr>
            <a:spLocks noGrp="1"/>
          </p:cNvSpPr>
          <p:nvPr>
            <p:custDataLst>
              <p:tags r:id="rId1"/>
            </p:custDataLst>
          </p:nvPr>
        </p:nvSpPr>
        <p:spPr bwMode="auto">
          <a:xfrm>
            <a:off x="395536" y="1988840"/>
            <a:ext cx="8462744" cy="4511994"/>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lr>
                <a:schemeClr val="tx2"/>
              </a:buClr>
              <a:buSzPct val="90000"/>
              <a:buFont typeface="Wingdings" pitchFamily="2" charset="2"/>
              <a:buChar char="n"/>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tx2"/>
              </a:buClr>
              <a:buChar char="–"/>
              <a:defRPr sz="3200">
                <a:solidFill>
                  <a:schemeClr val="tx1"/>
                </a:solidFill>
                <a:latin typeface="+mn-lt"/>
              </a:defRPr>
            </a:lvl2pPr>
            <a:lvl3pPr marL="1143000" indent="-228600" algn="l" rtl="0" eaLnBrk="1" fontAlgn="base" hangingPunct="1">
              <a:spcBef>
                <a:spcPct val="20000"/>
              </a:spcBef>
              <a:spcAft>
                <a:spcPct val="0"/>
              </a:spcAft>
              <a:buClr>
                <a:schemeClr val="tx2"/>
              </a:buClr>
              <a:buSzPct val="75000"/>
              <a:buFont typeface="Wingdings" pitchFamily="2" charset="2"/>
              <a:buChar char="v"/>
              <a:defRPr sz="3200">
                <a:solidFill>
                  <a:schemeClr val="tx1"/>
                </a:solidFill>
                <a:latin typeface="+mn-lt"/>
              </a:defRPr>
            </a:lvl3pPr>
            <a:lvl4pPr marL="1600200" indent="-228600" algn="l" rtl="0" eaLnBrk="1" fontAlgn="base" hangingPunct="1">
              <a:spcBef>
                <a:spcPct val="20000"/>
              </a:spcBef>
              <a:spcAft>
                <a:spcPct val="0"/>
              </a:spcAft>
              <a:buClr>
                <a:schemeClr val="tx2"/>
              </a:buClr>
              <a:buChar char="–"/>
              <a:defRPr sz="3200">
                <a:solidFill>
                  <a:schemeClr val="tx1"/>
                </a:solidFill>
                <a:latin typeface="+mn-lt"/>
              </a:defRPr>
            </a:lvl4pPr>
            <a:lvl5pPr marL="2057400" indent="-228600" algn="l" rtl="0" eaLnBrk="1" fontAlgn="base" hangingPunct="1">
              <a:spcBef>
                <a:spcPct val="20000"/>
              </a:spcBef>
              <a:spcAft>
                <a:spcPct val="0"/>
              </a:spcAft>
              <a:buClr>
                <a:schemeClr val="tx2"/>
              </a:buClr>
              <a:buChar char="–"/>
              <a:defRPr sz="3200">
                <a:solidFill>
                  <a:schemeClr val="tx1"/>
                </a:solidFill>
                <a:latin typeface="+mn-lt"/>
              </a:defRPr>
            </a:lvl5pPr>
            <a:lvl6pPr marL="2514600" indent="-228600" algn="l" rtl="0" eaLnBrk="1" fontAlgn="base" hangingPunct="1">
              <a:spcBef>
                <a:spcPct val="20000"/>
              </a:spcBef>
              <a:spcAft>
                <a:spcPct val="0"/>
              </a:spcAft>
              <a:buClr>
                <a:schemeClr val="tx2"/>
              </a:buClr>
              <a:buChar char="–"/>
              <a:defRPr sz="3200">
                <a:solidFill>
                  <a:schemeClr val="tx1"/>
                </a:solidFill>
                <a:latin typeface="+mn-lt"/>
              </a:defRPr>
            </a:lvl6pPr>
            <a:lvl7pPr marL="2971800" indent="-228600" algn="l" rtl="0" eaLnBrk="1" fontAlgn="base" hangingPunct="1">
              <a:spcBef>
                <a:spcPct val="20000"/>
              </a:spcBef>
              <a:spcAft>
                <a:spcPct val="0"/>
              </a:spcAft>
              <a:buClr>
                <a:schemeClr val="tx2"/>
              </a:buClr>
              <a:buChar char="–"/>
              <a:defRPr sz="3200">
                <a:solidFill>
                  <a:schemeClr val="tx1"/>
                </a:solidFill>
                <a:latin typeface="+mn-lt"/>
              </a:defRPr>
            </a:lvl7pPr>
            <a:lvl8pPr marL="3429000" indent="-228600" algn="l" rtl="0" eaLnBrk="1" fontAlgn="base" hangingPunct="1">
              <a:spcBef>
                <a:spcPct val="20000"/>
              </a:spcBef>
              <a:spcAft>
                <a:spcPct val="0"/>
              </a:spcAft>
              <a:buClr>
                <a:schemeClr val="tx2"/>
              </a:buClr>
              <a:buChar char="–"/>
              <a:defRPr sz="3200">
                <a:solidFill>
                  <a:schemeClr val="tx1"/>
                </a:solidFill>
                <a:latin typeface="+mn-lt"/>
              </a:defRPr>
            </a:lvl8pPr>
            <a:lvl9pPr marL="3886200" indent="-228600" algn="l" rtl="0" eaLnBrk="1" fontAlgn="base" hangingPunct="1">
              <a:spcBef>
                <a:spcPct val="20000"/>
              </a:spcBef>
              <a:spcAft>
                <a:spcPct val="0"/>
              </a:spcAft>
              <a:buClr>
                <a:schemeClr val="tx2"/>
              </a:buClr>
              <a:buChar char="–"/>
              <a:defRPr sz="3200">
                <a:solidFill>
                  <a:schemeClr val="tx1"/>
                </a:solidFill>
                <a:latin typeface="+mn-lt"/>
              </a:defRPr>
            </a:lvl9pPr>
          </a:lstStyle>
          <a:p>
            <a:pPr algn="ctr">
              <a:spcBef>
                <a:spcPts val="2400"/>
              </a:spcBef>
              <a:buClr>
                <a:schemeClr val="bg2">
                  <a:lumMod val="40000"/>
                  <a:lumOff val="60000"/>
                </a:schemeClr>
              </a:buClr>
              <a:buNone/>
            </a:pPr>
            <a:r>
              <a:rPr lang="fr-FR" sz="2400" dirty="0">
                <a:effectLst>
                  <a:outerShdw blurRad="38100" dist="38100" dir="2700000" algn="tl">
                    <a:srgbClr val="000000">
                      <a:alpha val="43137"/>
                    </a:srgbClr>
                  </a:outerShdw>
                </a:effectLst>
                <a:latin typeface="Arial" pitchFamily="34" charset="0"/>
                <a:cs typeface="Arial" pitchFamily="34" charset="0"/>
              </a:rPr>
              <a:t>Nombre d’heures passées devant la TV/semaine (n=10)</a:t>
            </a:r>
          </a:p>
          <a:p>
            <a:pPr>
              <a:spcBef>
                <a:spcPts val="1800"/>
              </a:spcBef>
              <a:buClr>
                <a:schemeClr val="bg2">
                  <a:lumMod val="40000"/>
                  <a:lumOff val="60000"/>
                </a:schemeClr>
              </a:buClr>
            </a:pPr>
            <a:r>
              <a:rPr lang="fr-FR" sz="2400" dirty="0">
                <a:effectLst>
                  <a:outerShdw blurRad="38100" dist="38100" dir="2700000" algn="tl">
                    <a:srgbClr val="000000">
                      <a:alpha val="43137"/>
                    </a:srgbClr>
                  </a:outerShdw>
                </a:effectLst>
                <a:latin typeface="Arial" pitchFamily="34" charset="0"/>
                <a:cs typeface="Arial" pitchFamily="34" charset="0"/>
              </a:rPr>
              <a:t>Distribution </a:t>
            </a:r>
            <a:r>
              <a:rPr lang="fr-FR" sz="2400" u="sng" dirty="0">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rPr>
              <a:t>unimodale</a:t>
            </a:r>
          </a:p>
          <a:p>
            <a:pPr lvl="1">
              <a:spcBef>
                <a:spcPts val="600"/>
              </a:spcBef>
              <a:spcAft>
                <a:spcPts val="0"/>
              </a:spcAft>
              <a:buClr>
                <a:schemeClr val="bg2">
                  <a:lumMod val="40000"/>
                  <a:lumOff val="60000"/>
                </a:schemeClr>
              </a:buClr>
            </a:pPr>
            <a:r>
              <a:rPr lang="fr-FR" sz="2000" dirty="0">
                <a:effectLst>
                  <a:outerShdw blurRad="38100" dist="38100" dir="2700000" algn="tl">
                    <a:srgbClr val="000000">
                      <a:alpha val="43137"/>
                    </a:srgbClr>
                  </a:outerShdw>
                </a:effectLst>
                <a:latin typeface="Arial" pitchFamily="34" charset="0"/>
                <a:cs typeface="Arial" pitchFamily="34" charset="0"/>
              </a:rPr>
              <a:t>Echantillon A:  	9, 11, 14, </a:t>
            </a:r>
            <a:r>
              <a:rPr lang="fr-FR" sz="2000" u="sng" dirty="0">
                <a:solidFill>
                  <a:schemeClr val="accent3">
                    <a:lumMod val="40000"/>
                    <a:lumOff val="60000"/>
                  </a:schemeClr>
                </a:solidFill>
                <a:effectLst>
                  <a:outerShdw blurRad="38100" dist="38100" dir="2700000" algn="tl">
                    <a:srgbClr val="000000">
                      <a:alpha val="43137"/>
                    </a:srgbClr>
                  </a:outerShdw>
                </a:effectLst>
                <a:latin typeface="Arial" pitchFamily="34" charset="0"/>
                <a:cs typeface="Arial" pitchFamily="34" charset="0"/>
              </a:rPr>
              <a:t>15, 15, 15,</a:t>
            </a:r>
            <a:r>
              <a:rPr lang="fr-FR" sz="2000" u="sng" dirty="0">
                <a:solidFill>
                  <a:schemeClr val="tx2"/>
                </a:solidFill>
                <a:effectLst>
                  <a:outerShdw blurRad="38100" dist="38100" dir="2700000" algn="tl">
                    <a:srgbClr val="000000">
                      <a:alpha val="43137"/>
                    </a:srgbClr>
                  </a:outerShdw>
                </a:effectLst>
                <a:latin typeface="Arial" pitchFamily="34" charset="0"/>
                <a:cs typeface="Arial" pitchFamily="34" charset="0"/>
              </a:rPr>
              <a:t> </a:t>
            </a:r>
            <a:r>
              <a:rPr lang="fr-FR" sz="2000" dirty="0">
                <a:effectLst>
                  <a:outerShdw blurRad="38100" dist="38100" dir="2700000" algn="tl">
                    <a:srgbClr val="000000">
                      <a:alpha val="43137"/>
                    </a:srgbClr>
                  </a:outerShdw>
                </a:effectLst>
                <a:latin typeface="Arial" pitchFamily="34" charset="0"/>
                <a:cs typeface="Arial" pitchFamily="34" charset="0"/>
              </a:rPr>
              <a:t>16, 17, 18, 19</a:t>
            </a:r>
          </a:p>
          <a:p>
            <a:pPr>
              <a:spcBef>
                <a:spcPts val="1800"/>
              </a:spcBef>
              <a:buClr>
                <a:schemeClr val="bg2">
                  <a:lumMod val="40000"/>
                  <a:lumOff val="60000"/>
                </a:schemeClr>
              </a:buClr>
            </a:pPr>
            <a:r>
              <a:rPr lang="fr-FR" sz="2400" dirty="0">
                <a:effectLst>
                  <a:outerShdw blurRad="38100" dist="38100" dir="2700000" algn="tl">
                    <a:srgbClr val="000000">
                      <a:alpha val="43137"/>
                    </a:srgbClr>
                  </a:outerShdw>
                </a:effectLst>
                <a:latin typeface="Arial" pitchFamily="34" charset="0"/>
                <a:cs typeface="Arial" pitchFamily="34" charset="0"/>
              </a:rPr>
              <a:t>Distribution </a:t>
            </a:r>
            <a:r>
              <a:rPr lang="fr-FR" sz="2400" u="sng" dirty="0">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rPr>
              <a:t>bimodale</a:t>
            </a:r>
          </a:p>
          <a:p>
            <a:pPr lvl="1">
              <a:spcBef>
                <a:spcPts val="600"/>
              </a:spcBef>
              <a:spcAft>
                <a:spcPts val="0"/>
              </a:spcAft>
              <a:buClr>
                <a:schemeClr val="bg2">
                  <a:lumMod val="40000"/>
                  <a:lumOff val="60000"/>
                </a:schemeClr>
              </a:buClr>
            </a:pPr>
            <a:r>
              <a:rPr lang="fr-FR" sz="2000" dirty="0">
                <a:effectLst>
                  <a:outerShdw blurRad="38100" dist="38100" dir="2700000" algn="tl">
                    <a:srgbClr val="000000">
                      <a:alpha val="43137"/>
                    </a:srgbClr>
                  </a:outerShdw>
                </a:effectLst>
                <a:latin typeface="Arial" pitchFamily="34" charset="0"/>
                <a:cs typeface="Arial" pitchFamily="34" charset="0"/>
              </a:rPr>
              <a:t>Echantillon B :  	9, 11, 14, </a:t>
            </a:r>
            <a:r>
              <a:rPr lang="fr-FR" sz="2000" u="sng" dirty="0">
                <a:solidFill>
                  <a:schemeClr val="accent3">
                    <a:lumMod val="40000"/>
                    <a:lumOff val="60000"/>
                  </a:schemeClr>
                </a:solidFill>
                <a:effectLst>
                  <a:outerShdw blurRad="38100" dist="38100" dir="2700000" algn="tl">
                    <a:srgbClr val="000000">
                      <a:alpha val="43137"/>
                    </a:srgbClr>
                  </a:outerShdw>
                </a:effectLst>
                <a:latin typeface="Arial" pitchFamily="34" charset="0"/>
                <a:cs typeface="Arial" pitchFamily="34" charset="0"/>
              </a:rPr>
              <a:t>15, 15,</a:t>
            </a:r>
            <a:r>
              <a:rPr lang="fr-FR" sz="2000" u="sng" dirty="0">
                <a:solidFill>
                  <a:schemeClr val="tx2"/>
                </a:solidFill>
                <a:effectLst>
                  <a:outerShdw blurRad="38100" dist="38100" dir="2700000" algn="tl">
                    <a:srgbClr val="000000">
                      <a:alpha val="43137"/>
                    </a:srgbClr>
                  </a:outerShdw>
                </a:effectLst>
                <a:latin typeface="Arial" pitchFamily="34" charset="0"/>
                <a:cs typeface="Arial" pitchFamily="34" charset="0"/>
              </a:rPr>
              <a:t> </a:t>
            </a:r>
            <a:r>
              <a:rPr lang="fr-FR" sz="2000" dirty="0">
                <a:effectLst>
                  <a:outerShdw blurRad="38100" dist="38100" dir="2700000" algn="tl">
                    <a:srgbClr val="000000">
                      <a:alpha val="43137"/>
                    </a:srgbClr>
                  </a:outerShdw>
                </a:effectLst>
                <a:latin typeface="Arial" pitchFamily="34" charset="0"/>
                <a:cs typeface="Arial" pitchFamily="34" charset="0"/>
              </a:rPr>
              <a:t>16, 17, </a:t>
            </a:r>
            <a:r>
              <a:rPr lang="fr-FR" sz="2000" u="sng" dirty="0">
                <a:solidFill>
                  <a:schemeClr val="accent3">
                    <a:lumMod val="40000"/>
                    <a:lumOff val="60000"/>
                  </a:schemeClr>
                </a:solidFill>
                <a:effectLst>
                  <a:outerShdw blurRad="38100" dist="38100" dir="2700000" algn="tl">
                    <a:srgbClr val="000000">
                      <a:alpha val="43137"/>
                    </a:srgbClr>
                  </a:outerShdw>
                </a:effectLst>
                <a:latin typeface="Arial" pitchFamily="34" charset="0"/>
                <a:cs typeface="Arial" pitchFamily="34" charset="0"/>
              </a:rPr>
              <a:t>18, 18,</a:t>
            </a:r>
            <a:r>
              <a:rPr lang="fr-FR" sz="2000" u="sng" dirty="0">
                <a:effectLst>
                  <a:outerShdw blurRad="38100" dist="38100" dir="2700000" algn="tl">
                    <a:srgbClr val="000000">
                      <a:alpha val="43137"/>
                    </a:srgbClr>
                  </a:outerShdw>
                </a:effectLst>
                <a:latin typeface="Arial" pitchFamily="34" charset="0"/>
                <a:cs typeface="Arial" pitchFamily="34" charset="0"/>
              </a:rPr>
              <a:t> </a:t>
            </a:r>
            <a:r>
              <a:rPr lang="fr-FR" sz="2000" dirty="0">
                <a:effectLst>
                  <a:outerShdw blurRad="38100" dist="38100" dir="2700000" algn="tl">
                    <a:srgbClr val="000000">
                      <a:alpha val="43137"/>
                    </a:srgbClr>
                  </a:outerShdw>
                </a:effectLst>
                <a:latin typeface="Arial" pitchFamily="34" charset="0"/>
                <a:cs typeface="Arial" pitchFamily="34" charset="0"/>
              </a:rPr>
              <a:t>20</a:t>
            </a:r>
          </a:p>
          <a:p>
            <a:pPr>
              <a:spcBef>
                <a:spcPts val="1800"/>
              </a:spcBef>
              <a:buClr>
                <a:schemeClr val="bg2">
                  <a:lumMod val="40000"/>
                  <a:lumOff val="60000"/>
                </a:schemeClr>
              </a:buClr>
            </a:pPr>
            <a:r>
              <a:rPr lang="fr-FR" sz="2400" dirty="0">
                <a:effectLst>
                  <a:outerShdw blurRad="38100" dist="38100" dir="2700000" algn="tl">
                    <a:srgbClr val="000000">
                      <a:alpha val="43137"/>
                    </a:srgbClr>
                  </a:outerShdw>
                </a:effectLst>
                <a:latin typeface="Arial" pitchFamily="34" charset="0"/>
                <a:cs typeface="Arial" pitchFamily="34" charset="0"/>
              </a:rPr>
              <a:t>Distribution </a:t>
            </a:r>
            <a:r>
              <a:rPr lang="fr-FR" sz="2400" u="sng" dirty="0">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rPr>
              <a:t>plurimodale</a:t>
            </a:r>
          </a:p>
          <a:p>
            <a:pPr lvl="1">
              <a:spcBef>
                <a:spcPts val="600"/>
              </a:spcBef>
              <a:spcAft>
                <a:spcPts val="0"/>
              </a:spcAft>
              <a:buClr>
                <a:schemeClr val="bg2">
                  <a:lumMod val="40000"/>
                  <a:lumOff val="60000"/>
                </a:schemeClr>
              </a:buClr>
            </a:pPr>
            <a:r>
              <a:rPr lang="fr-FR" sz="2000" dirty="0">
                <a:effectLst>
                  <a:outerShdw blurRad="38100" dist="38100" dir="2700000" algn="tl">
                    <a:srgbClr val="000000">
                      <a:alpha val="43137"/>
                    </a:srgbClr>
                  </a:outerShdw>
                </a:effectLst>
                <a:latin typeface="Arial" pitchFamily="34" charset="0"/>
                <a:cs typeface="Arial" pitchFamily="34" charset="0"/>
              </a:rPr>
              <a:t>Echantillon C :  	</a:t>
            </a:r>
            <a:r>
              <a:rPr lang="fr-FR" sz="2000" u="sng" dirty="0">
                <a:solidFill>
                  <a:schemeClr val="accent3">
                    <a:lumMod val="40000"/>
                    <a:lumOff val="60000"/>
                  </a:schemeClr>
                </a:solidFill>
                <a:effectLst>
                  <a:outerShdw blurRad="38100" dist="38100" dir="2700000" algn="tl">
                    <a:srgbClr val="000000">
                      <a:alpha val="43137"/>
                    </a:srgbClr>
                  </a:outerShdw>
                </a:effectLst>
                <a:latin typeface="Arial" pitchFamily="34" charset="0"/>
                <a:cs typeface="Arial" pitchFamily="34" charset="0"/>
              </a:rPr>
              <a:t>9, 9, </a:t>
            </a:r>
            <a:r>
              <a:rPr lang="fr-FR" sz="2000" dirty="0">
                <a:effectLst>
                  <a:outerShdw blurRad="38100" dist="38100" dir="2700000" algn="tl">
                    <a:srgbClr val="000000">
                      <a:alpha val="43137"/>
                    </a:srgbClr>
                  </a:outerShdw>
                </a:effectLst>
                <a:latin typeface="Arial" pitchFamily="34" charset="0"/>
                <a:cs typeface="Arial" pitchFamily="34" charset="0"/>
              </a:rPr>
              <a:t>11, 14, </a:t>
            </a:r>
            <a:r>
              <a:rPr lang="fr-FR" sz="2000" u="sng" dirty="0">
                <a:solidFill>
                  <a:schemeClr val="accent3">
                    <a:lumMod val="40000"/>
                    <a:lumOff val="60000"/>
                  </a:schemeClr>
                </a:solidFill>
                <a:effectLst>
                  <a:outerShdw blurRad="38100" dist="38100" dir="2700000" algn="tl">
                    <a:srgbClr val="000000">
                      <a:alpha val="43137"/>
                    </a:srgbClr>
                  </a:outerShdw>
                </a:effectLst>
                <a:latin typeface="Arial" pitchFamily="34" charset="0"/>
                <a:cs typeface="Arial" pitchFamily="34" charset="0"/>
              </a:rPr>
              <a:t>15, 15,</a:t>
            </a:r>
            <a:r>
              <a:rPr lang="fr-FR" sz="2000" u="sng" dirty="0">
                <a:solidFill>
                  <a:schemeClr val="tx2"/>
                </a:solidFill>
                <a:effectLst>
                  <a:outerShdw blurRad="38100" dist="38100" dir="2700000" algn="tl">
                    <a:srgbClr val="000000">
                      <a:alpha val="43137"/>
                    </a:srgbClr>
                  </a:outerShdw>
                </a:effectLst>
                <a:latin typeface="Arial" pitchFamily="34" charset="0"/>
                <a:cs typeface="Arial" pitchFamily="34" charset="0"/>
              </a:rPr>
              <a:t> </a:t>
            </a:r>
            <a:r>
              <a:rPr lang="fr-FR" sz="2000" dirty="0">
                <a:effectLst>
                  <a:outerShdw blurRad="38100" dist="38100" dir="2700000" algn="tl">
                    <a:srgbClr val="000000">
                      <a:alpha val="43137"/>
                    </a:srgbClr>
                  </a:outerShdw>
                </a:effectLst>
                <a:latin typeface="Arial" pitchFamily="34" charset="0"/>
                <a:cs typeface="Arial" pitchFamily="34" charset="0"/>
              </a:rPr>
              <a:t>16, 17, </a:t>
            </a:r>
            <a:r>
              <a:rPr lang="fr-FR" sz="2000" u="sng" dirty="0">
                <a:solidFill>
                  <a:schemeClr val="accent3">
                    <a:lumMod val="40000"/>
                    <a:lumOff val="60000"/>
                  </a:schemeClr>
                </a:solidFill>
                <a:effectLst>
                  <a:outerShdw blurRad="38100" dist="38100" dir="2700000" algn="tl">
                    <a:srgbClr val="000000">
                      <a:alpha val="43137"/>
                    </a:srgbClr>
                  </a:outerShdw>
                </a:effectLst>
                <a:latin typeface="Arial" pitchFamily="34" charset="0"/>
                <a:cs typeface="Arial" pitchFamily="34" charset="0"/>
              </a:rPr>
              <a:t>18, 18</a:t>
            </a:r>
            <a:endParaRPr lang="fr-FR" sz="2000" dirty="0">
              <a:effectLst>
                <a:outerShdw blurRad="38100" dist="38100" dir="2700000" algn="tl">
                  <a:srgbClr val="000000">
                    <a:alpha val="43137"/>
                  </a:srgbClr>
                </a:outerShdw>
              </a:effectLst>
              <a:latin typeface="Arial" pitchFamily="34" charset="0"/>
              <a:cs typeface="Arial" pitchFamily="34" charset="0"/>
            </a:endParaRPr>
          </a:p>
          <a:p>
            <a:pPr>
              <a:spcBef>
                <a:spcPts val="1800"/>
              </a:spcBef>
              <a:buClr>
                <a:schemeClr val="bg2">
                  <a:lumMod val="40000"/>
                  <a:lumOff val="60000"/>
                </a:schemeClr>
              </a:buClr>
            </a:pPr>
            <a:r>
              <a:rPr lang="fr-FR" sz="2400" dirty="0">
                <a:effectLst>
                  <a:outerShdw blurRad="38100" dist="38100" dir="2700000" algn="tl">
                    <a:srgbClr val="000000">
                      <a:alpha val="43137"/>
                    </a:srgbClr>
                  </a:outerShdw>
                </a:effectLst>
                <a:latin typeface="Arial" pitchFamily="34" charset="0"/>
                <a:cs typeface="Arial" pitchFamily="34" charset="0"/>
              </a:rPr>
              <a:t>Distribution </a:t>
            </a:r>
            <a:r>
              <a:rPr lang="fr-FR" sz="2400" u="sng" dirty="0">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rPr>
              <a:t>sans mode</a:t>
            </a:r>
          </a:p>
          <a:p>
            <a:pPr lvl="1">
              <a:spcBef>
                <a:spcPts val="600"/>
              </a:spcBef>
              <a:buClr>
                <a:schemeClr val="bg2">
                  <a:lumMod val="40000"/>
                  <a:lumOff val="60000"/>
                </a:schemeClr>
              </a:buClr>
            </a:pPr>
            <a:r>
              <a:rPr lang="fr-FR" sz="2000" dirty="0">
                <a:effectLst>
                  <a:outerShdw blurRad="38100" dist="38100" dir="2700000" algn="tl">
                    <a:srgbClr val="000000">
                      <a:alpha val="43137"/>
                    </a:srgbClr>
                  </a:outerShdw>
                </a:effectLst>
                <a:latin typeface="Arial" pitchFamily="34" charset="0"/>
                <a:cs typeface="Arial" pitchFamily="34" charset="0"/>
              </a:rPr>
              <a:t>Echantillon D :  	9, 11, 13, 14, 15, 16, 17, 18, 19, 20</a:t>
            </a:r>
          </a:p>
          <a:p>
            <a:pPr>
              <a:spcBef>
                <a:spcPts val="1800"/>
              </a:spcBef>
              <a:buClr>
                <a:schemeClr val="bg2">
                  <a:lumMod val="40000"/>
                  <a:lumOff val="60000"/>
                </a:schemeClr>
              </a:buClr>
            </a:pPr>
            <a:endParaRPr lang="fr-FR" sz="2400" dirty="0">
              <a:effectLst>
                <a:outerShdw blurRad="38100" dist="38100" dir="2700000" algn="tl">
                  <a:srgbClr val="000000">
                    <a:alpha val="43137"/>
                  </a:srgbClr>
                </a:outerShdw>
              </a:effectLst>
              <a:latin typeface="Arial" pitchFamily="34" charset="0"/>
              <a:cs typeface="Arial" pitchFamily="34" charset="0"/>
            </a:endParaRPr>
          </a:p>
          <a:p>
            <a:pPr lvl="1">
              <a:spcBef>
                <a:spcPts val="1800"/>
              </a:spcBef>
              <a:buClr>
                <a:schemeClr val="bg2">
                  <a:lumMod val="40000"/>
                  <a:lumOff val="60000"/>
                </a:schemeClr>
              </a:buClr>
            </a:pPr>
            <a:endParaRPr lang="fr-FR" sz="2600" dirty="0">
              <a:effectLst>
                <a:outerShdw blurRad="38100" dist="38100" dir="2700000" algn="tl">
                  <a:srgbClr val="000000">
                    <a:alpha val="43137"/>
                  </a:srgbClr>
                </a:outerShdw>
              </a:effectLst>
              <a:latin typeface="Arial" pitchFamily="34" charset="0"/>
              <a:cs typeface="Arial" pitchFamily="34" charset="0"/>
            </a:endParaRPr>
          </a:p>
        </p:txBody>
      </p:sp>
      <p:sp>
        <p:nvSpPr>
          <p:cNvPr id="13" name="Espace réservé de la date 12"/>
          <p:cNvSpPr>
            <a:spLocks noGrp="1"/>
          </p:cNvSpPr>
          <p:nvPr>
            <p:ph type="dt" sz="half" idx="10"/>
            <p:custDataLst>
              <p:tags r:id="rId2"/>
            </p:custDataLst>
          </p:nvPr>
        </p:nvSpPr>
        <p:spPr/>
        <p:txBody>
          <a:bodyPr/>
          <a:lstStyle/>
          <a:p>
            <a:fld id="{DC0A4A3B-8DC6-46C5-B197-DB7111A34072}" type="datetime10">
              <a:rPr lang="fr-FR" smtClean="0"/>
              <a:t>06:39</a:t>
            </a:fld>
            <a:endParaRPr lang="fr-FR" dirty="0"/>
          </a:p>
        </p:txBody>
      </p:sp>
      <p:sp>
        <p:nvSpPr>
          <p:cNvPr id="1287170" name="Rectangle 2"/>
          <p:cNvSpPr>
            <a:spLocks noGrp="1" noChangeArrowheads="1"/>
          </p:cNvSpPr>
          <p:nvPr>
            <p:ph type="ctrTitle"/>
            <p:custDataLst>
              <p:tags r:id="rId3"/>
            </p:custDataLst>
          </p:nvPr>
        </p:nvSpPr>
        <p:spPr>
          <a:xfrm>
            <a:off x="0" y="404664"/>
            <a:ext cx="9144000" cy="714380"/>
          </a:xfrm>
          <a:noFill/>
          <a:ln/>
          <a:effectLst>
            <a:outerShdw dist="50800" sx="99000" sy="99000" algn="ctr" rotWithShape="0">
              <a:srgbClr val="000000"/>
            </a:outerShdw>
          </a:effectLst>
          <a:scene3d>
            <a:camera prst="orthographicFront"/>
            <a:lightRig rig="freezing" dir="t">
              <a:rot lat="0" lon="0" rev="5640000"/>
            </a:lightRig>
          </a:scene3d>
          <a:sp3d/>
        </p:spPr>
        <p:txBody>
          <a:bodyPr>
            <a:noAutofit/>
            <a:scene3d>
              <a:camera prst="orthographicFront"/>
              <a:lightRig rig="freezing" dir="t">
                <a:rot lat="0" lon="0" rev="5640000"/>
              </a:lightRig>
            </a:scene3d>
            <a:flatTx/>
          </a:bodyPr>
          <a:lstStyle/>
          <a:p>
            <a:pPr algn="ctr"/>
            <a:r>
              <a:rPr lang="fr-CA" sz="3600" b="0" spc="-150" dirty="0">
                <a:effectLst>
                  <a:outerShdw blurRad="673100" dist="25400" dir="5400000" algn="tl" rotWithShape="0">
                    <a:srgbClr val="000000">
                      <a:alpha val="43000"/>
                    </a:srgbClr>
                  </a:outerShdw>
                </a:effectLst>
              </a:rPr>
              <a:t>Le mode</a:t>
            </a:r>
          </a:p>
        </p:txBody>
      </p:sp>
      <p:cxnSp>
        <p:nvCxnSpPr>
          <p:cNvPr id="9" name="Connecteur droit avec flèche 8"/>
          <p:cNvCxnSpPr/>
          <p:nvPr/>
        </p:nvCxnSpPr>
        <p:spPr>
          <a:xfrm>
            <a:off x="477230" y="2208395"/>
            <a:ext cx="329830" cy="0"/>
          </a:xfrm>
          <a:prstGeom prst="straightConnector1">
            <a:avLst/>
          </a:prstGeom>
          <a:ln>
            <a:tailEnd type="arrow"/>
          </a:ln>
        </p:spPr>
        <p:style>
          <a:lnRef idx="3">
            <a:schemeClr val="accent3"/>
          </a:lnRef>
          <a:fillRef idx="0">
            <a:schemeClr val="accent3"/>
          </a:fillRef>
          <a:effectRef idx="2">
            <a:schemeClr val="accent3"/>
          </a:effectRef>
          <a:fontRef idx="minor">
            <a:schemeClr val="tx1"/>
          </a:fontRef>
        </p:style>
      </p:cxnSp>
      <p:cxnSp>
        <p:nvCxnSpPr>
          <p:cNvPr id="10" name="Connecteur droit 9"/>
          <p:cNvCxnSpPr/>
          <p:nvPr>
            <p:custDataLst>
              <p:tags r:id="rId4"/>
            </p:custDataLst>
          </p:nvPr>
        </p:nvCxnSpPr>
        <p:spPr>
          <a:xfrm>
            <a:off x="0" y="1234061"/>
            <a:ext cx="9144000" cy="1588"/>
          </a:xfrm>
          <a:prstGeom prst="line">
            <a:avLst/>
          </a:prstGeom>
          <a:ln w="76200"/>
        </p:spPr>
        <p:style>
          <a:lnRef idx="3">
            <a:schemeClr val="accent3"/>
          </a:lnRef>
          <a:fillRef idx="0">
            <a:schemeClr val="accent3"/>
          </a:fillRef>
          <a:effectRef idx="2">
            <a:schemeClr val="accent3"/>
          </a:effectRef>
          <a:fontRef idx="minor">
            <a:schemeClr val="tx1"/>
          </a:fontRef>
        </p:style>
      </p:cxnSp>
      <p:cxnSp>
        <p:nvCxnSpPr>
          <p:cNvPr id="14" name="Connecteur droit 13"/>
          <p:cNvCxnSpPr/>
          <p:nvPr>
            <p:custDataLst>
              <p:tags r:id="rId5"/>
            </p:custDataLst>
          </p:nvPr>
        </p:nvCxnSpPr>
        <p:spPr>
          <a:xfrm>
            <a:off x="0" y="1293330"/>
            <a:ext cx="9144000" cy="0"/>
          </a:xfrm>
          <a:prstGeom prst="line">
            <a:avLst/>
          </a:prstGeom>
          <a:ln>
            <a:solidFill>
              <a:schemeClr val="tx2">
                <a:lumMod val="75000"/>
              </a:schemeClr>
            </a:solidFill>
          </a:ln>
        </p:spPr>
        <p:style>
          <a:lnRef idx="1">
            <a:schemeClr val="accent3"/>
          </a:lnRef>
          <a:fillRef idx="0">
            <a:schemeClr val="accent3"/>
          </a:fillRef>
          <a:effectRef idx="0">
            <a:schemeClr val="accent3"/>
          </a:effectRef>
          <a:fontRef idx="minor">
            <a:schemeClr val="tx1"/>
          </a:fontRef>
        </p:style>
      </p:cxnSp>
      <p:sp>
        <p:nvSpPr>
          <p:cNvPr id="8" name="Rectangle 7"/>
          <p:cNvSpPr/>
          <p:nvPr>
            <p:custDataLst>
              <p:tags r:id="rId6"/>
            </p:custDataLst>
          </p:nvPr>
        </p:nvSpPr>
        <p:spPr>
          <a:xfrm>
            <a:off x="0" y="1240746"/>
            <a:ext cx="9144000" cy="553998"/>
          </a:xfrm>
          <a:prstGeom prst="rect">
            <a:avLst/>
          </a:prstGeom>
        </p:spPr>
        <p:txBody>
          <a:bodyPr wrap="square">
            <a:spAutoFit/>
          </a:bodyPr>
          <a:lstStyle/>
          <a:p>
            <a:pPr algn="ctr">
              <a:spcBef>
                <a:spcPts val="2400"/>
              </a:spcBef>
              <a:buClr>
                <a:schemeClr val="bg2">
                  <a:lumMod val="40000"/>
                  <a:lumOff val="60000"/>
                </a:schemeClr>
              </a:buClr>
            </a:pPr>
            <a:r>
              <a:rPr lang="fr-FR" sz="3000" spc="-150" dirty="0">
                <a:solidFill>
                  <a:schemeClr val="accent3">
                    <a:lumMod val="60000"/>
                    <a:lumOff val="40000"/>
                  </a:schemeClr>
                </a:solidFill>
                <a:effectLst>
                  <a:outerShdw blurRad="38100" dist="38100" dir="2700000" algn="tl">
                    <a:srgbClr val="000000">
                      <a:alpha val="43137"/>
                    </a:srgbClr>
                  </a:outerShdw>
                </a:effectLst>
                <a:latin typeface="+mj-lt"/>
                <a:cs typeface="Arial" pitchFamily="34" charset="0"/>
              </a:rPr>
              <a:t>Types de distribution: caractérisation</a:t>
            </a:r>
            <a:endParaRPr lang="fr-CA" sz="3000" spc="-150" dirty="0">
              <a:solidFill>
                <a:schemeClr val="accent3">
                  <a:lumMod val="60000"/>
                  <a:lumOff val="40000"/>
                </a:schemeClr>
              </a:solidFill>
              <a:effectLst>
                <a:outerShdw blurRad="38100" dist="38100" dir="2700000" algn="tl">
                  <a:srgbClr val="000000">
                    <a:alpha val="43137"/>
                  </a:srgbClr>
                </a:outerShdw>
              </a:effectLst>
              <a:latin typeface="+mj-lt"/>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xEl>
                                              <p:pRg st="1" end="1"/>
                                            </p:txEl>
                                          </p:spTgt>
                                        </p:tgtEl>
                                        <p:attrNameLst>
                                          <p:attrName>style.visibility</p:attrName>
                                        </p:attrNameLst>
                                      </p:cBhvr>
                                      <p:to>
                                        <p:strVal val="visible"/>
                                      </p:to>
                                    </p:set>
                                    <p:animEffect transition="in" filter="fade">
                                      <p:cBhvr>
                                        <p:cTn id="7" dur="500"/>
                                        <p:tgtEl>
                                          <p:spTgt spid="11">
                                            <p:txEl>
                                              <p:pRg st="1" end="1"/>
                                            </p:txEl>
                                          </p:spTgt>
                                        </p:tgtEl>
                                      </p:cBhvr>
                                    </p:animEffect>
                                  </p:childTnLst>
                                </p:cTn>
                              </p:par>
                              <p:par>
                                <p:cTn id="8" presetID="42" presetClass="entr" presetSubtype="0" fill="hold" grpId="0" nodeType="withEffect">
                                  <p:stCondLst>
                                    <p:cond delay="0"/>
                                  </p:stCondLst>
                                  <p:childTnLst>
                                    <p:set>
                                      <p:cBhvr>
                                        <p:cTn id="9" dur="1" fill="hold">
                                          <p:stCondLst>
                                            <p:cond delay="0"/>
                                          </p:stCondLst>
                                        </p:cTn>
                                        <p:tgtEl>
                                          <p:spTgt spid="11">
                                            <p:txEl>
                                              <p:pRg st="2" end="2"/>
                                            </p:txEl>
                                          </p:spTgt>
                                        </p:tgtEl>
                                        <p:attrNameLst>
                                          <p:attrName>style.visibility</p:attrName>
                                        </p:attrNameLst>
                                      </p:cBhvr>
                                      <p:to>
                                        <p:strVal val="visible"/>
                                      </p:to>
                                    </p:set>
                                    <p:animEffect transition="in" filter="fade">
                                      <p:cBhvr>
                                        <p:cTn id="10" dur="1000"/>
                                        <p:tgtEl>
                                          <p:spTgt spid="11">
                                            <p:txEl>
                                              <p:pRg st="2" end="2"/>
                                            </p:txEl>
                                          </p:spTgt>
                                        </p:tgtEl>
                                      </p:cBhvr>
                                    </p:animEffect>
                                    <p:anim calcmode="lin" valueType="num">
                                      <p:cBhvr>
                                        <p:cTn id="11" dur="1000" fill="hold"/>
                                        <p:tgtEl>
                                          <p:spTgt spid="11">
                                            <p:txEl>
                                              <p:pRg st="2" end="2"/>
                                            </p:txEl>
                                          </p:spTgt>
                                        </p:tgtEl>
                                        <p:attrNameLst>
                                          <p:attrName>ppt_x</p:attrName>
                                        </p:attrNameLst>
                                      </p:cBhvr>
                                      <p:tavLst>
                                        <p:tav tm="0">
                                          <p:val>
                                            <p:strVal val="#ppt_x"/>
                                          </p:val>
                                        </p:tav>
                                        <p:tav tm="100000">
                                          <p:val>
                                            <p:strVal val="#ppt_x"/>
                                          </p:val>
                                        </p:tav>
                                      </p:tavLst>
                                    </p:anim>
                                    <p:anim calcmode="lin" valueType="num">
                                      <p:cBhvr>
                                        <p:cTn id="12" dur="1000" fill="hold"/>
                                        <p:tgtEl>
                                          <p:spTgt spid="1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1">
                                            <p:txEl>
                                              <p:pRg st="3" end="3"/>
                                            </p:txEl>
                                          </p:spTgt>
                                        </p:tgtEl>
                                        <p:attrNameLst>
                                          <p:attrName>style.visibility</p:attrName>
                                        </p:attrNameLst>
                                      </p:cBhvr>
                                      <p:to>
                                        <p:strVal val="visible"/>
                                      </p:to>
                                    </p:set>
                                    <p:animEffect transition="in" filter="fade">
                                      <p:cBhvr>
                                        <p:cTn id="17" dur="500"/>
                                        <p:tgtEl>
                                          <p:spTgt spid="11">
                                            <p:txEl>
                                              <p:pRg st="3" end="3"/>
                                            </p:txEl>
                                          </p:spTgt>
                                        </p:tgtEl>
                                      </p:cBhvr>
                                    </p:animEffect>
                                  </p:childTnLst>
                                </p:cTn>
                              </p:par>
                              <p:par>
                                <p:cTn id="18" presetID="42" presetClass="entr" presetSubtype="0" fill="hold" grpId="0" nodeType="withEffect">
                                  <p:stCondLst>
                                    <p:cond delay="0"/>
                                  </p:stCondLst>
                                  <p:childTnLst>
                                    <p:set>
                                      <p:cBhvr>
                                        <p:cTn id="19" dur="1" fill="hold">
                                          <p:stCondLst>
                                            <p:cond delay="0"/>
                                          </p:stCondLst>
                                        </p:cTn>
                                        <p:tgtEl>
                                          <p:spTgt spid="11">
                                            <p:txEl>
                                              <p:pRg st="4" end="4"/>
                                            </p:txEl>
                                          </p:spTgt>
                                        </p:tgtEl>
                                        <p:attrNameLst>
                                          <p:attrName>style.visibility</p:attrName>
                                        </p:attrNameLst>
                                      </p:cBhvr>
                                      <p:to>
                                        <p:strVal val="visible"/>
                                      </p:to>
                                    </p:set>
                                    <p:animEffect transition="in" filter="fade">
                                      <p:cBhvr>
                                        <p:cTn id="20" dur="1000"/>
                                        <p:tgtEl>
                                          <p:spTgt spid="11">
                                            <p:txEl>
                                              <p:pRg st="4" end="4"/>
                                            </p:txEl>
                                          </p:spTgt>
                                        </p:tgtEl>
                                      </p:cBhvr>
                                    </p:animEffect>
                                    <p:anim calcmode="lin" valueType="num">
                                      <p:cBhvr>
                                        <p:cTn id="21" dur="1000" fill="hold"/>
                                        <p:tgtEl>
                                          <p:spTgt spid="11">
                                            <p:txEl>
                                              <p:pRg st="4" end="4"/>
                                            </p:txEl>
                                          </p:spTgt>
                                        </p:tgtEl>
                                        <p:attrNameLst>
                                          <p:attrName>ppt_x</p:attrName>
                                        </p:attrNameLst>
                                      </p:cBhvr>
                                      <p:tavLst>
                                        <p:tav tm="0">
                                          <p:val>
                                            <p:strVal val="#ppt_x"/>
                                          </p:val>
                                        </p:tav>
                                        <p:tav tm="100000">
                                          <p:val>
                                            <p:strVal val="#ppt_x"/>
                                          </p:val>
                                        </p:tav>
                                      </p:tavLst>
                                    </p:anim>
                                    <p:anim calcmode="lin" valueType="num">
                                      <p:cBhvr>
                                        <p:cTn id="22" dur="1000" fill="hold"/>
                                        <p:tgtEl>
                                          <p:spTgt spid="11">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1">
                                            <p:txEl>
                                              <p:pRg st="5" end="5"/>
                                            </p:txEl>
                                          </p:spTgt>
                                        </p:tgtEl>
                                        <p:attrNameLst>
                                          <p:attrName>style.visibility</p:attrName>
                                        </p:attrNameLst>
                                      </p:cBhvr>
                                      <p:to>
                                        <p:strVal val="visible"/>
                                      </p:to>
                                    </p:set>
                                    <p:animEffect transition="in" filter="fade">
                                      <p:cBhvr>
                                        <p:cTn id="27" dur="500"/>
                                        <p:tgtEl>
                                          <p:spTgt spid="11">
                                            <p:txEl>
                                              <p:pRg st="5" end="5"/>
                                            </p:txEl>
                                          </p:spTgt>
                                        </p:tgtEl>
                                      </p:cBhvr>
                                    </p:animEffect>
                                  </p:childTnLst>
                                </p:cTn>
                              </p:par>
                              <p:par>
                                <p:cTn id="28" presetID="42" presetClass="entr" presetSubtype="0" fill="hold" grpId="0" nodeType="withEffect">
                                  <p:stCondLst>
                                    <p:cond delay="0"/>
                                  </p:stCondLst>
                                  <p:childTnLst>
                                    <p:set>
                                      <p:cBhvr>
                                        <p:cTn id="29" dur="1" fill="hold">
                                          <p:stCondLst>
                                            <p:cond delay="0"/>
                                          </p:stCondLst>
                                        </p:cTn>
                                        <p:tgtEl>
                                          <p:spTgt spid="11">
                                            <p:txEl>
                                              <p:pRg st="6" end="6"/>
                                            </p:txEl>
                                          </p:spTgt>
                                        </p:tgtEl>
                                        <p:attrNameLst>
                                          <p:attrName>style.visibility</p:attrName>
                                        </p:attrNameLst>
                                      </p:cBhvr>
                                      <p:to>
                                        <p:strVal val="visible"/>
                                      </p:to>
                                    </p:set>
                                    <p:animEffect transition="in" filter="fade">
                                      <p:cBhvr>
                                        <p:cTn id="30" dur="1000"/>
                                        <p:tgtEl>
                                          <p:spTgt spid="11">
                                            <p:txEl>
                                              <p:pRg st="6" end="6"/>
                                            </p:txEl>
                                          </p:spTgt>
                                        </p:tgtEl>
                                      </p:cBhvr>
                                    </p:animEffect>
                                    <p:anim calcmode="lin" valueType="num">
                                      <p:cBhvr>
                                        <p:cTn id="31" dur="1000" fill="hold"/>
                                        <p:tgtEl>
                                          <p:spTgt spid="11">
                                            <p:txEl>
                                              <p:pRg st="6" end="6"/>
                                            </p:txEl>
                                          </p:spTgt>
                                        </p:tgtEl>
                                        <p:attrNameLst>
                                          <p:attrName>ppt_x</p:attrName>
                                        </p:attrNameLst>
                                      </p:cBhvr>
                                      <p:tavLst>
                                        <p:tav tm="0">
                                          <p:val>
                                            <p:strVal val="#ppt_x"/>
                                          </p:val>
                                        </p:tav>
                                        <p:tav tm="100000">
                                          <p:val>
                                            <p:strVal val="#ppt_x"/>
                                          </p:val>
                                        </p:tav>
                                      </p:tavLst>
                                    </p:anim>
                                    <p:anim calcmode="lin" valueType="num">
                                      <p:cBhvr>
                                        <p:cTn id="32" dur="1000" fill="hold"/>
                                        <p:tgtEl>
                                          <p:spTgt spid="11">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1">
                                            <p:txEl>
                                              <p:pRg st="7" end="7"/>
                                            </p:txEl>
                                          </p:spTgt>
                                        </p:tgtEl>
                                        <p:attrNameLst>
                                          <p:attrName>style.visibility</p:attrName>
                                        </p:attrNameLst>
                                      </p:cBhvr>
                                      <p:to>
                                        <p:strVal val="visible"/>
                                      </p:to>
                                    </p:set>
                                    <p:animEffect transition="in" filter="fade">
                                      <p:cBhvr>
                                        <p:cTn id="37" dur="500"/>
                                        <p:tgtEl>
                                          <p:spTgt spid="11">
                                            <p:txEl>
                                              <p:pRg st="7" end="7"/>
                                            </p:txEl>
                                          </p:spTgt>
                                        </p:tgtEl>
                                      </p:cBhvr>
                                    </p:animEffect>
                                  </p:childTnLst>
                                </p:cTn>
                              </p:par>
                              <p:par>
                                <p:cTn id="38" presetID="42" presetClass="entr" presetSubtype="0" fill="hold" grpId="0" nodeType="withEffect">
                                  <p:stCondLst>
                                    <p:cond delay="0"/>
                                  </p:stCondLst>
                                  <p:childTnLst>
                                    <p:set>
                                      <p:cBhvr>
                                        <p:cTn id="39" dur="1" fill="hold">
                                          <p:stCondLst>
                                            <p:cond delay="0"/>
                                          </p:stCondLst>
                                        </p:cTn>
                                        <p:tgtEl>
                                          <p:spTgt spid="11">
                                            <p:txEl>
                                              <p:pRg st="8" end="8"/>
                                            </p:txEl>
                                          </p:spTgt>
                                        </p:tgtEl>
                                        <p:attrNameLst>
                                          <p:attrName>style.visibility</p:attrName>
                                        </p:attrNameLst>
                                      </p:cBhvr>
                                      <p:to>
                                        <p:strVal val="visible"/>
                                      </p:to>
                                    </p:set>
                                    <p:animEffect transition="in" filter="fade">
                                      <p:cBhvr>
                                        <p:cTn id="40" dur="1000"/>
                                        <p:tgtEl>
                                          <p:spTgt spid="11">
                                            <p:txEl>
                                              <p:pRg st="8" end="8"/>
                                            </p:txEl>
                                          </p:spTgt>
                                        </p:tgtEl>
                                      </p:cBhvr>
                                    </p:animEffect>
                                    <p:anim calcmode="lin" valueType="num">
                                      <p:cBhvr>
                                        <p:cTn id="41" dur="1000" fill="hold"/>
                                        <p:tgtEl>
                                          <p:spTgt spid="11">
                                            <p:txEl>
                                              <p:pRg st="8" end="8"/>
                                            </p:txEl>
                                          </p:spTgt>
                                        </p:tgtEl>
                                        <p:attrNameLst>
                                          <p:attrName>ppt_x</p:attrName>
                                        </p:attrNameLst>
                                      </p:cBhvr>
                                      <p:tavLst>
                                        <p:tav tm="0">
                                          <p:val>
                                            <p:strVal val="#ppt_x"/>
                                          </p:val>
                                        </p:tav>
                                        <p:tav tm="100000">
                                          <p:val>
                                            <p:strVal val="#ppt_x"/>
                                          </p:val>
                                        </p:tav>
                                      </p:tavLst>
                                    </p:anim>
                                    <p:anim calcmode="lin" valueType="num">
                                      <p:cBhvr>
                                        <p:cTn id="42" dur="1000" fill="hold"/>
                                        <p:tgtEl>
                                          <p:spTgt spid="11">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Espace réservé du texte 2"/>
          <p:cNvSpPr>
            <a:spLocks noGrp="1"/>
          </p:cNvSpPr>
          <p:nvPr>
            <p:custDataLst>
              <p:tags r:id="rId1"/>
            </p:custDataLst>
          </p:nvPr>
        </p:nvSpPr>
        <p:spPr bwMode="auto">
          <a:xfrm>
            <a:off x="357158" y="928670"/>
            <a:ext cx="8501122" cy="5572164"/>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lr>
                <a:schemeClr val="tx2"/>
              </a:buClr>
              <a:buSzPct val="90000"/>
              <a:buFont typeface="Wingdings" pitchFamily="2" charset="2"/>
              <a:buChar char="n"/>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tx2"/>
              </a:buClr>
              <a:buChar char="–"/>
              <a:defRPr sz="3200">
                <a:solidFill>
                  <a:schemeClr val="tx1"/>
                </a:solidFill>
                <a:latin typeface="+mn-lt"/>
              </a:defRPr>
            </a:lvl2pPr>
            <a:lvl3pPr marL="1143000" indent="-228600" algn="l" rtl="0" eaLnBrk="1" fontAlgn="base" hangingPunct="1">
              <a:spcBef>
                <a:spcPct val="20000"/>
              </a:spcBef>
              <a:spcAft>
                <a:spcPct val="0"/>
              </a:spcAft>
              <a:buClr>
                <a:schemeClr val="tx2"/>
              </a:buClr>
              <a:buSzPct val="75000"/>
              <a:buFont typeface="Wingdings" pitchFamily="2" charset="2"/>
              <a:buChar char="v"/>
              <a:defRPr sz="3200">
                <a:solidFill>
                  <a:schemeClr val="tx1"/>
                </a:solidFill>
                <a:latin typeface="+mn-lt"/>
              </a:defRPr>
            </a:lvl3pPr>
            <a:lvl4pPr marL="1600200" indent="-228600" algn="l" rtl="0" eaLnBrk="1" fontAlgn="base" hangingPunct="1">
              <a:spcBef>
                <a:spcPct val="20000"/>
              </a:spcBef>
              <a:spcAft>
                <a:spcPct val="0"/>
              </a:spcAft>
              <a:buClr>
                <a:schemeClr val="tx2"/>
              </a:buClr>
              <a:buChar char="–"/>
              <a:defRPr sz="3200">
                <a:solidFill>
                  <a:schemeClr val="tx1"/>
                </a:solidFill>
                <a:latin typeface="+mn-lt"/>
              </a:defRPr>
            </a:lvl4pPr>
            <a:lvl5pPr marL="2057400" indent="-228600" algn="l" rtl="0" eaLnBrk="1" fontAlgn="base" hangingPunct="1">
              <a:spcBef>
                <a:spcPct val="20000"/>
              </a:spcBef>
              <a:spcAft>
                <a:spcPct val="0"/>
              </a:spcAft>
              <a:buClr>
                <a:schemeClr val="tx2"/>
              </a:buClr>
              <a:buChar char="–"/>
              <a:defRPr sz="3200">
                <a:solidFill>
                  <a:schemeClr val="tx1"/>
                </a:solidFill>
                <a:latin typeface="+mn-lt"/>
              </a:defRPr>
            </a:lvl5pPr>
            <a:lvl6pPr marL="2514600" indent="-228600" algn="l" rtl="0" eaLnBrk="1" fontAlgn="base" hangingPunct="1">
              <a:spcBef>
                <a:spcPct val="20000"/>
              </a:spcBef>
              <a:spcAft>
                <a:spcPct val="0"/>
              </a:spcAft>
              <a:buClr>
                <a:schemeClr val="tx2"/>
              </a:buClr>
              <a:buChar char="–"/>
              <a:defRPr sz="3200">
                <a:solidFill>
                  <a:schemeClr val="tx1"/>
                </a:solidFill>
                <a:latin typeface="+mn-lt"/>
              </a:defRPr>
            </a:lvl6pPr>
            <a:lvl7pPr marL="2971800" indent="-228600" algn="l" rtl="0" eaLnBrk="1" fontAlgn="base" hangingPunct="1">
              <a:spcBef>
                <a:spcPct val="20000"/>
              </a:spcBef>
              <a:spcAft>
                <a:spcPct val="0"/>
              </a:spcAft>
              <a:buClr>
                <a:schemeClr val="tx2"/>
              </a:buClr>
              <a:buChar char="–"/>
              <a:defRPr sz="3200">
                <a:solidFill>
                  <a:schemeClr val="tx1"/>
                </a:solidFill>
                <a:latin typeface="+mn-lt"/>
              </a:defRPr>
            </a:lvl7pPr>
            <a:lvl8pPr marL="3429000" indent="-228600" algn="l" rtl="0" eaLnBrk="1" fontAlgn="base" hangingPunct="1">
              <a:spcBef>
                <a:spcPct val="20000"/>
              </a:spcBef>
              <a:spcAft>
                <a:spcPct val="0"/>
              </a:spcAft>
              <a:buClr>
                <a:schemeClr val="tx2"/>
              </a:buClr>
              <a:buChar char="–"/>
              <a:defRPr sz="3200">
                <a:solidFill>
                  <a:schemeClr val="tx1"/>
                </a:solidFill>
                <a:latin typeface="+mn-lt"/>
              </a:defRPr>
            </a:lvl8pPr>
            <a:lvl9pPr marL="3886200" indent="-228600" algn="l" rtl="0" eaLnBrk="1" fontAlgn="base" hangingPunct="1">
              <a:spcBef>
                <a:spcPct val="20000"/>
              </a:spcBef>
              <a:spcAft>
                <a:spcPct val="0"/>
              </a:spcAft>
              <a:buClr>
                <a:schemeClr val="tx2"/>
              </a:buClr>
              <a:buChar char="–"/>
              <a:defRPr sz="3200">
                <a:solidFill>
                  <a:schemeClr val="tx1"/>
                </a:solidFill>
                <a:latin typeface="+mn-lt"/>
              </a:defRPr>
            </a:lvl9pPr>
          </a:lstStyle>
          <a:p>
            <a:pPr>
              <a:spcBef>
                <a:spcPts val="1800"/>
              </a:spcBef>
              <a:buClr>
                <a:schemeClr val="bg2">
                  <a:lumMod val="40000"/>
                  <a:lumOff val="60000"/>
                </a:schemeClr>
              </a:buClr>
            </a:pPr>
            <a:endParaRPr lang="fr-CA" sz="2400" dirty="0">
              <a:effectLst>
                <a:outerShdw blurRad="38100" dist="38100" dir="2700000" algn="tl">
                  <a:srgbClr val="000000">
                    <a:alpha val="43137"/>
                  </a:srgbClr>
                </a:outerShdw>
              </a:effectLst>
              <a:latin typeface="Arial" pitchFamily="34" charset="0"/>
              <a:cs typeface="Arial" pitchFamily="34" charset="0"/>
            </a:endParaRPr>
          </a:p>
          <a:p>
            <a:pPr lvl="1">
              <a:spcBef>
                <a:spcPts val="1800"/>
              </a:spcBef>
              <a:buClr>
                <a:schemeClr val="bg2">
                  <a:lumMod val="40000"/>
                  <a:lumOff val="60000"/>
                </a:schemeClr>
              </a:buClr>
            </a:pPr>
            <a:endParaRPr lang="fr-CA" sz="2600" dirty="0">
              <a:latin typeface="Arial" pitchFamily="34" charset="0"/>
              <a:cs typeface="Arial" pitchFamily="34" charset="0"/>
            </a:endParaRPr>
          </a:p>
        </p:txBody>
      </p:sp>
      <p:sp>
        <p:nvSpPr>
          <p:cNvPr id="13" name="Espace réservé de la date 12"/>
          <p:cNvSpPr>
            <a:spLocks noGrp="1"/>
          </p:cNvSpPr>
          <p:nvPr>
            <p:ph type="dt" sz="half" idx="10"/>
            <p:custDataLst>
              <p:tags r:id="rId2"/>
            </p:custDataLst>
          </p:nvPr>
        </p:nvSpPr>
        <p:spPr/>
        <p:txBody>
          <a:bodyPr/>
          <a:lstStyle/>
          <a:p>
            <a:fld id="{4268C408-A307-4412-AED4-B86F9DA6EF0A}" type="datetime10">
              <a:rPr lang="fr-FR" smtClean="0"/>
              <a:t>06:39</a:t>
            </a:fld>
            <a:endParaRPr lang="fr-FR" dirty="0"/>
          </a:p>
        </p:txBody>
      </p:sp>
      <p:sp>
        <p:nvSpPr>
          <p:cNvPr id="1287170" name="Rectangle 2"/>
          <p:cNvSpPr>
            <a:spLocks noGrp="1" noChangeArrowheads="1"/>
          </p:cNvSpPr>
          <p:nvPr>
            <p:ph type="ctrTitle"/>
            <p:custDataLst>
              <p:tags r:id="rId3"/>
            </p:custDataLst>
          </p:nvPr>
        </p:nvSpPr>
        <p:spPr>
          <a:xfrm>
            <a:off x="0" y="404664"/>
            <a:ext cx="9144000" cy="714380"/>
          </a:xfrm>
          <a:noFill/>
          <a:ln/>
          <a:effectLst>
            <a:outerShdw dist="50800" sx="99000" sy="99000" algn="ctr" rotWithShape="0">
              <a:srgbClr val="000000"/>
            </a:outerShdw>
          </a:effectLst>
          <a:scene3d>
            <a:camera prst="orthographicFront"/>
            <a:lightRig rig="freezing" dir="t">
              <a:rot lat="0" lon="0" rev="5640000"/>
            </a:lightRig>
          </a:scene3d>
          <a:sp3d/>
        </p:spPr>
        <p:txBody>
          <a:bodyPr>
            <a:noAutofit/>
            <a:scene3d>
              <a:camera prst="orthographicFront"/>
              <a:lightRig rig="freezing" dir="t">
                <a:rot lat="0" lon="0" rev="5640000"/>
              </a:lightRig>
            </a:scene3d>
            <a:flatTx/>
          </a:bodyPr>
          <a:lstStyle/>
          <a:p>
            <a:pPr algn="ctr"/>
            <a:r>
              <a:rPr lang="fr-CA" sz="3600" b="0" spc="-150" dirty="0">
                <a:effectLst>
                  <a:outerShdw blurRad="673100" dist="25400" dir="5400000" algn="tl" rotWithShape="0">
                    <a:srgbClr val="000000">
                      <a:alpha val="43000"/>
                    </a:srgbClr>
                  </a:outerShdw>
                </a:effectLst>
              </a:rPr>
              <a:t>Le mode</a:t>
            </a:r>
          </a:p>
        </p:txBody>
      </p:sp>
      <p:pic>
        <p:nvPicPr>
          <p:cNvPr id="15" name="Picture 2" descr="C:\Documents and Settings\El Hadj TOURE\Bureau\1.png"/>
          <p:cNvPicPr>
            <a:picLocks noChangeAspect="1" noChangeArrowheads="1"/>
          </p:cNvPicPr>
          <p:nvPr>
            <p:custDataLst>
              <p:tags r:id="rId4"/>
            </p:custDataLst>
          </p:nvPr>
        </p:nvPicPr>
        <p:blipFill>
          <a:blip r:embed="rId15"/>
          <a:srcRect t="8889"/>
          <a:stretch>
            <a:fillRect/>
          </a:stretch>
        </p:blipFill>
        <p:spPr bwMode="auto">
          <a:xfrm>
            <a:off x="357158" y="1722573"/>
            <a:ext cx="4429140" cy="2731174"/>
          </a:xfrm>
          <a:prstGeom prst="rect">
            <a:avLst/>
          </a:prstGeom>
          <a:noFill/>
        </p:spPr>
      </p:pic>
      <p:pic>
        <p:nvPicPr>
          <p:cNvPr id="17" name="Picture 2" descr="C:\Documents and Settings\El Hadj TOURE\Bureau\1.png"/>
          <p:cNvPicPr>
            <a:picLocks noChangeAspect="1" noChangeArrowheads="1"/>
          </p:cNvPicPr>
          <p:nvPr>
            <p:custDataLst>
              <p:tags r:id="rId5"/>
            </p:custDataLst>
          </p:nvPr>
        </p:nvPicPr>
        <p:blipFill>
          <a:blip r:embed="rId15"/>
          <a:srcRect t="8889"/>
          <a:stretch>
            <a:fillRect/>
          </a:stretch>
        </p:blipFill>
        <p:spPr bwMode="auto">
          <a:xfrm>
            <a:off x="357158" y="4325521"/>
            <a:ext cx="4429140" cy="2571793"/>
          </a:xfrm>
          <a:prstGeom prst="rect">
            <a:avLst/>
          </a:prstGeom>
          <a:noFill/>
        </p:spPr>
      </p:pic>
      <p:pic>
        <p:nvPicPr>
          <p:cNvPr id="18" name="Picture 2" descr="C:\Documents and Settings\El Hadj TOURE\Bureau\1.png"/>
          <p:cNvPicPr>
            <a:picLocks noChangeAspect="1" noChangeArrowheads="1"/>
          </p:cNvPicPr>
          <p:nvPr>
            <p:custDataLst>
              <p:tags r:id="rId6"/>
            </p:custDataLst>
          </p:nvPr>
        </p:nvPicPr>
        <p:blipFill>
          <a:blip r:embed="rId15"/>
          <a:srcRect t="8889"/>
          <a:stretch>
            <a:fillRect/>
          </a:stretch>
        </p:blipFill>
        <p:spPr bwMode="auto">
          <a:xfrm>
            <a:off x="4607719" y="1737223"/>
            <a:ext cx="4250561" cy="2731174"/>
          </a:xfrm>
          <a:prstGeom prst="rect">
            <a:avLst/>
          </a:prstGeom>
          <a:noFill/>
        </p:spPr>
      </p:pic>
      <p:pic>
        <p:nvPicPr>
          <p:cNvPr id="19" name="Picture 2" descr="C:\Documents and Settings\El Hadj TOURE\Bureau\1.png"/>
          <p:cNvPicPr>
            <a:picLocks noChangeAspect="1" noChangeArrowheads="1"/>
          </p:cNvPicPr>
          <p:nvPr>
            <p:custDataLst>
              <p:tags r:id="rId7"/>
            </p:custDataLst>
          </p:nvPr>
        </p:nvPicPr>
        <p:blipFill>
          <a:blip r:embed="rId15"/>
          <a:srcRect t="8889"/>
          <a:stretch>
            <a:fillRect/>
          </a:stretch>
        </p:blipFill>
        <p:spPr bwMode="auto">
          <a:xfrm>
            <a:off x="4607719" y="4325521"/>
            <a:ext cx="4250561" cy="2571773"/>
          </a:xfrm>
          <a:prstGeom prst="rect">
            <a:avLst/>
          </a:prstGeom>
          <a:noFill/>
        </p:spPr>
      </p:pic>
      <p:cxnSp>
        <p:nvCxnSpPr>
          <p:cNvPr id="25" name="Connecteur droit 24"/>
          <p:cNvCxnSpPr/>
          <p:nvPr>
            <p:custDataLst>
              <p:tags r:id="rId8"/>
            </p:custDataLst>
          </p:nvPr>
        </p:nvCxnSpPr>
        <p:spPr>
          <a:xfrm>
            <a:off x="772338" y="3385598"/>
            <a:ext cx="3816424" cy="1588"/>
          </a:xfrm>
          <a:prstGeom prst="line">
            <a:avLst/>
          </a:prstGeom>
        </p:spPr>
        <p:style>
          <a:lnRef idx="3">
            <a:schemeClr val="dk1"/>
          </a:lnRef>
          <a:fillRef idx="0">
            <a:schemeClr val="dk1"/>
          </a:fillRef>
          <a:effectRef idx="2">
            <a:schemeClr val="dk1"/>
          </a:effectRef>
          <a:fontRef idx="minor">
            <a:schemeClr val="tx1"/>
          </a:fontRef>
        </p:style>
      </p:cxnSp>
      <p:sp>
        <p:nvSpPr>
          <p:cNvPr id="26" name="Forme libre 25"/>
          <p:cNvSpPr/>
          <p:nvPr>
            <p:custDataLst>
              <p:tags r:id="rId9"/>
            </p:custDataLst>
          </p:nvPr>
        </p:nvSpPr>
        <p:spPr>
          <a:xfrm>
            <a:off x="5171109" y="2060062"/>
            <a:ext cx="3439623" cy="1921644"/>
          </a:xfrm>
          <a:custGeom>
            <a:avLst/>
            <a:gdLst>
              <a:gd name="connsiteX0" fmla="*/ 0 w 3513221"/>
              <a:gd name="connsiteY0" fmla="*/ 1967831 h 2032000"/>
              <a:gd name="connsiteX1" fmla="*/ 1780673 w 3513221"/>
              <a:gd name="connsiteY1" fmla="*/ 10695 h 2032000"/>
              <a:gd name="connsiteX2" fmla="*/ 3513221 w 3513221"/>
              <a:gd name="connsiteY2" fmla="*/ 2032000 h 2032000"/>
              <a:gd name="connsiteX3" fmla="*/ 3513221 w 3513221"/>
              <a:gd name="connsiteY3" fmla="*/ 2032000 h 2032000"/>
            </a:gdLst>
            <a:ahLst/>
            <a:cxnLst>
              <a:cxn ang="0">
                <a:pos x="connsiteX0" y="connsiteY0"/>
              </a:cxn>
              <a:cxn ang="0">
                <a:pos x="connsiteX1" y="connsiteY1"/>
              </a:cxn>
              <a:cxn ang="0">
                <a:pos x="connsiteX2" y="connsiteY2"/>
              </a:cxn>
              <a:cxn ang="0">
                <a:pos x="connsiteX3" y="connsiteY3"/>
              </a:cxn>
            </a:cxnLst>
            <a:rect l="l" t="t" r="r" b="b"/>
            <a:pathLst>
              <a:path w="3513221" h="2032000">
                <a:moveTo>
                  <a:pt x="0" y="1967831"/>
                </a:moveTo>
                <a:cubicBezTo>
                  <a:pt x="597568" y="983915"/>
                  <a:pt x="1195136" y="0"/>
                  <a:pt x="1780673" y="10695"/>
                </a:cubicBezTo>
                <a:cubicBezTo>
                  <a:pt x="2366210" y="21390"/>
                  <a:pt x="3513221" y="2032000"/>
                  <a:pt x="3513221" y="2032000"/>
                </a:cubicBezTo>
                <a:lnTo>
                  <a:pt x="3513221" y="2032000"/>
                </a:lnTo>
              </a:path>
            </a:pathLst>
          </a:custGeom>
          <a:ln>
            <a:solidFill>
              <a:srgbClr val="000000"/>
            </a:solidFill>
          </a:ln>
        </p:spPr>
        <p:style>
          <a:lnRef idx="3">
            <a:schemeClr val="accent3"/>
          </a:lnRef>
          <a:fillRef idx="0">
            <a:schemeClr val="accent3"/>
          </a:fillRef>
          <a:effectRef idx="2">
            <a:schemeClr val="accent3"/>
          </a:effectRef>
          <a:fontRef idx="minor">
            <a:schemeClr val="tx1"/>
          </a:fontRef>
        </p:style>
        <p:txBody>
          <a:bodyPr rtlCol="0" anchor="ctr"/>
          <a:lstStyle/>
          <a:p>
            <a:pPr algn="ctr"/>
            <a:endParaRPr lang="fr-FR">
              <a:effectLst>
                <a:outerShdw blurRad="38100" dist="38100" dir="2700000" algn="tl">
                  <a:srgbClr val="000000">
                    <a:alpha val="43137"/>
                  </a:srgbClr>
                </a:outerShdw>
              </a:effectLst>
            </a:endParaRPr>
          </a:p>
        </p:txBody>
      </p:sp>
      <p:sp>
        <p:nvSpPr>
          <p:cNvPr id="16" name="Rectangle 2"/>
          <p:cNvSpPr txBox="1">
            <a:spLocks noChangeArrowheads="1"/>
          </p:cNvSpPr>
          <p:nvPr>
            <p:custDataLst>
              <p:tags r:id="rId10"/>
            </p:custDataLst>
          </p:nvPr>
        </p:nvSpPr>
        <p:spPr>
          <a:xfrm>
            <a:off x="1" y="980728"/>
            <a:ext cx="9144000" cy="714380"/>
          </a:xfrm>
          <a:prstGeom prst="rect">
            <a:avLst/>
          </a:prstGeom>
          <a:noFill/>
          <a:ln>
            <a:noFill/>
          </a:ln>
          <a:effectLst>
            <a:outerShdw dist="50800" sx="99000" sy="99000" algn="ctr" rotWithShape="0">
              <a:srgbClr val="000000"/>
            </a:outerShdw>
          </a:effectLst>
          <a:scene3d>
            <a:camera prst="orthographicFront"/>
            <a:lightRig rig="freezing" dir="t">
              <a:rot lat="0" lon="0" rev="5640000"/>
            </a:lightRig>
          </a:scene3d>
          <a:sp3d/>
        </p:spPr>
        <p:txBody>
          <a:bodyPr vert="horz" lIns="0" tIns="0" rIns="18288" bIns="0" anchor="b">
            <a:noAutofit/>
            <a:scene3d>
              <a:camera prst="orthographicFront"/>
              <a:lightRig rig="freezing" dir="t">
                <a:rot lat="0" lon="0" rev="5640000"/>
              </a:lightRig>
            </a:scene3d>
            <a:flatTx/>
          </a:bodyPr>
          <a:lstStyle>
            <a:lvl1pPr algn="r" rtl="0" eaLnBrk="1" latinLnBrk="0" hangingPunct="1">
              <a:spcBef>
                <a:spcPct val="0"/>
              </a:spcBef>
              <a:buNone/>
              <a:defRPr kumimoji="0" sz="5600" b="1" kern="1200">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pPr algn="ctr"/>
            <a:r>
              <a:rPr lang="fr-CA" sz="3000" b="0" dirty="0">
                <a:effectLst>
                  <a:outerShdw blurRad="673100" dist="25400" dir="5400000" algn="tl" rotWithShape="0">
                    <a:srgbClr val="000000">
                      <a:alpha val="43000"/>
                    </a:srgbClr>
                  </a:outerShdw>
                </a:effectLst>
              </a:rPr>
              <a:t>Types de distribution: illustration de la forme</a:t>
            </a:r>
          </a:p>
        </p:txBody>
      </p:sp>
      <p:cxnSp>
        <p:nvCxnSpPr>
          <p:cNvPr id="21" name="Connecteur droit 20"/>
          <p:cNvCxnSpPr/>
          <p:nvPr>
            <p:custDataLst>
              <p:tags r:id="rId11"/>
            </p:custDataLst>
          </p:nvPr>
        </p:nvCxnSpPr>
        <p:spPr>
          <a:xfrm>
            <a:off x="0" y="1234061"/>
            <a:ext cx="9144000" cy="1588"/>
          </a:xfrm>
          <a:prstGeom prst="line">
            <a:avLst/>
          </a:prstGeom>
          <a:ln w="76200"/>
        </p:spPr>
        <p:style>
          <a:lnRef idx="3">
            <a:schemeClr val="accent3"/>
          </a:lnRef>
          <a:fillRef idx="0">
            <a:schemeClr val="accent3"/>
          </a:fillRef>
          <a:effectRef idx="2">
            <a:schemeClr val="accent3"/>
          </a:effectRef>
          <a:fontRef idx="minor">
            <a:schemeClr val="tx1"/>
          </a:fontRef>
        </p:style>
      </p:cxnSp>
      <p:cxnSp>
        <p:nvCxnSpPr>
          <p:cNvPr id="22" name="Connecteur droit 21"/>
          <p:cNvCxnSpPr/>
          <p:nvPr>
            <p:custDataLst>
              <p:tags r:id="rId12"/>
            </p:custDataLst>
          </p:nvPr>
        </p:nvCxnSpPr>
        <p:spPr>
          <a:xfrm>
            <a:off x="0" y="1293330"/>
            <a:ext cx="9144000" cy="0"/>
          </a:xfrm>
          <a:prstGeom prst="line">
            <a:avLst/>
          </a:prstGeom>
          <a:ln>
            <a:solidFill>
              <a:schemeClr val="tx2">
                <a:lumMod val="75000"/>
              </a:schemeClr>
            </a:solidFill>
          </a:ln>
        </p:spPr>
        <p:style>
          <a:lnRef idx="1">
            <a:schemeClr val="accent3"/>
          </a:lnRef>
          <a:fillRef idx="0">
            <a:schemeClr val="accent3"/>
          </a:fillRef>
          <a:effectRef idx="0">
            <a:schemeClr val="accent3"/>
          </a:effectRef>
          <a:fontRef idx="minor">
            <a:schemeClr val="tx1"/>
          </a:fontRef>
        </p:style>
      </p:cxnSp>
      <p:sp>
        <p:nvSpPr>
          <p:cNvPr id="2" name="ZoneTexte 1"/>
          <p:cNvSpPr txBox="1"/>
          <p:nvPr/>
        </p:nvSpPr>
        <p:spPr>
          <a:xfrm>
            <a:off x="817234" y="1681704"/>
            <a:ext cx="3852143" cy="461665"/>
          </a:xfrm>
          <a:prstGeom prst="rect">
            <a:avLst/>
          </a:prstGeom>
          <a:noFill/>
        </p:spPr>
        <p:txBody>
          <a:bodyPr wrap="square" rtlCol="0">
            <a:spAutoFit/>
          </a:bodyPr>
          <a:lstStyle/>
          <a:p>
            <a:pPr algn="ctr"/>
            <a:r>
              <a:rPr lang="fr-CA" dirty="0">
                <a:solidFill>
                  <a:srgbClr val="FF0000"/>
                </a:solidFill>
                <a:effectLst>
                  <a:outerShdw blurRad="38100" dist="38100" dir="2700000" algn="tl">
                    <a:srgbClr val="000000">
                      <a:alpha val="43137"/>
                    </a:srgbClr>
                  </a:outerShdw>
                </a:effectLst>
              </a:rPr>
              <a:t>Sans mode</a:t>
            </a:r>
          </a:p>
        </p:txBody>
      </p:sp>
      <p:sp>
        <p:nvSpPr>
          <p:cNvPr id="20" name="ZoneTexte 19"/>
          <p:cNvSpPr txBox="1"/>
          <p:nvPr/>
        </p:nvSpPr>
        <p:spPr>
          <a:xfrm>
            <a:off x="4955098" y="1696887"/>
            <a:ext cx="3852143" cy="461665"/>
          </a:xfrm>
          <a:prstGeom prst="rect">
            <a:avLst/>
          </a:prstGeom>
          <a:noFill/>
        </p:spPr>
        <p:txBody>
          <a:bodyPr wrap="square" rtlCol="0">
            <a:spAutoFit/>
          </a:bodyPr>
          <a:lstStyle/>
          <a:p>
            <a:pPr algn="ctr"/>
            <a:r>
              <a:rPr lang="fr-CA" dirty="0">
                <a:solidFill>
                  <a:srgbClr val="FF0000"/>
                </a:solidFill>
                <a:effectLst>
                  <a:outerShdw blurRad="38100" dist="38100" dir="2700000" algn="tl">
                    <a:srgbClr val="000000">
                      <a:alpha val="43137"/>
                    </a:srgbClr>
                  </a:outerShdw>
                </a:effectLst>
              </a:rPr>
              <a:t>Unimodale</a:t>
            </a:r>
          </a:p>
        </p:txBody>
      </p:sp>
      <p:sp>
        <p:nvSpPr>
          <p:cNvPr id="23" name="ZoneTexte 22"/>
          <p:cNvSpPr txBox="1"/>
          <p:nvPr/>
        </p:nvSpPr>
        <p:spPr>
          <a:xfrm>
            <a:off x="828017" y="4272948"/>
            <a:ext cx="3852143" cy="461665"/>
          </a:xfrm>
          <a:prstGeom prst="rect">
            <a:avLst/>
          </a:prstGeom>
          <a:noFill/>
        </p:spPr>
        <p:txBody>
          <a:bodyPr wrap="square" rtlCol="0">
            <a:spAutoFit/>
          </a:bodyPr>
          <a:lstStyle/>
          <a:p>
            <a:pPr algn="ctr"/>
            <a:r>
              <a:rPr lang="fr-CA" dirty="0">
                <a:solidFill>
                  <a:srgbClr val="FF0000"/>
                </a:solidFill>
                <a:effectLst>
                  <a:outerShdw blurRad="38100" dist="38100" dir="2700000" algn="tl">
                    <a:srgbClr val="000000">
                      <a:alpha val="43137"/>
                    </a:srgbClr>
                  </a:outerShdw>
                </a:effectLst>
              </a:rPr>
              <a:t>Bimodale</a:t>
            </a:r>
          </a:p>
        </p:txBody>
      </p:sp>
      <p:sp>
        <p:nvSpPr>
          <p:cNvPr id="24" name="ZoneTexte 23"/>
          <p:cNvSpPr txBox="1"/>
          <p:nvPr/>
        </p:nvSpPr>
        <p:spPr>
          <a:xfrm>
            <a:off x="4958078" y="4226130"/>
            <a:ext cx="3775749" cy="461665"/>
          </a:xfrm>
          <a:prstGeom prst="rect">
            <a:avLst/>
          </a:prstGeom>
          <a:noFill/>
        </p:spPr>
        <p:txBody>
          <a:bodyPr wrap="square" rtlCol="0">
            <a:spAutoFit/>
          </a:bodyPr>
          <a:lstStyle/>
          <a:p>
            <a:pPr algn="ctr"/>
            <a:r>
              <a:rPr lang="fr-CA" dirty="0">
                <a:solidFill>
                  <a:srgbClr val="FF0000"/>
                </a:solidFill>
                <a:effectLst>
                  <a:outerShdw blurRad="38100" dist="38100" dir="2700000" algn="tl">
                    <a:srgbClr val="000000">
                      <a:alpha val="43137"/>
                    </a:srgbClr>
                  </a:outerShdw>
                </a:effectLst>
              </a:rPr>
              <a:t>Plurimodale</a:t>
            </a:r>
          </a:p>
        </p:txBody>
      </p:sp>
      <p:sp>
        <p:nvSpPr>
          <p:cNvPr id="3" name="ZoneTexte 2"/>
          <p:cNvSpPr txBox="1"/>
          <p:nvPr/>
        </p:nvSpPr>
        <p:spPr>
          <a:xfrm>
            <a:off x="2573635" y="4001841"/>
            <a:ext cx="216024" cy="235974"/>
          </a:xfrm>
          <a:prstGeom prst="rect">
            <a:avLst/>
          </a:prstGeom>
          <a:solidFill>
            <a:srgbClr val="FFFF99"/>
          </a:solidFill>
        </p:spPr>
        <p:txBody>
          <a:bodyPr wrap="square" rtlCol="0">
            <a:spAutoFit/>
          </a:bodyPr>
          <a:lstStyle/>
          <a:p>
            <a:endParaRPr lang="fr-CA" sz="1000" dirty="0"/>
          </a:p>
        </p:txBody>
      </p:sp>
      <p:sp>
        <p:nvSpPr>
          <p:cNvPr id="29" name="ZoneTexte 28"/>
          <p:cNvSpPr txBox="1"/>
          <p:nvPr/>
        </p:nvSpPr>
        <p:spPr>
          <a:xfrm>
            <a:off x="2574171" y="6491978"/>
            <a:ext cx="216024" cy="235974"/>
          </a:xfrm>
          <a:prstGeom prst="rect">
            <a:avLst/>
          </a:prstGeom>
          <a:solidFill>
            <a:srgbClr val="FFFF99"/>
          </a:solidFill>
        </p:spPr>
        <p:txBody>
          <a:bodyPr wrap="square" rtlCol="0">
            <a:spAutoFit/>
          </a:bodyPr>
          <a:lstStyle/>
          <a:p>
            <a:endParaRPr lang="fr-CA" sz="1000" dirty="0"/>
          </a:p>
        </p:txBody>
      </p:sp>
      <p:sp>
        <p:nvSpPr>
          <p:cNvPr id="30" name="ZoneTexte 29"/>
          <p:cNvSpPr txBox="1"/>
          <p:nvPr/>
        </p:nvSpPr>
        <p:spPr>
          <a:xfrm>
            <a:off x="6732999" y="4021008"/>
            <a:ext cx="216024" cy="235974"/>
          </a:xfrm>
          <a:prstGeom prst="rect">
            <a:avLst/>
          </a:prstGeom>
          <a:solidFill>
            <a:srgbClr val="FFFF99"/>
          </a:solidFill>
        </p:spPr>
        <p:txBody>
          <a:bodyPr wrap="square" rtlCol="0">
            <a:spAutoFit/>
          </a:bodyPr>
          <a:lstStyle/>
          <a:p>
            <a:endParaRPr lang="fr-CA" sz="1000" dirty="0"/>
          </a:p>
        </p:txBody>
      </p:sp>
      <p:sp>
        <p:nvSpPr>
          <p:cNvPr id="31" name="ZoneTexte 30"/>
          <p:cNvSpPr txBox="1"/>
          <p:nvPr/>
        </p:nvSpPr>
        <p:spPr>
          <a:xfrm>
            <a:off x="6745715" y="6470049"/>
            <a:ext cx="216024" cy="235974"/>
          </a:xfrm>
          <a:prstGeom prst="rect">
            <a:avLst/>
          </a:prstGeom>
          <a:solidFill>
            <a:srgbClr val="FFFF99"/>
          </a:solidFill>
        </p:spPr>
        <p:txBody>
          <a:bodyPr wrap="square" rtlCol="0">
            <a:spAutoFit/>
          </a:bodyPr>
          <a:lstStyle/>
          <a:p>
            <a:endParaRPr lang="fr-CA" sz="1000" dirty="0"/>
          </a:p>
        </p:txBody>
      </p:sp>
      <p:sp>
        <p:nvSpPr>
          <p:cNvPr id="32" name="ZoneTexte 31"/>
          <p:cNvSpPr txBox="1"/>
          <p:nvPr/>
        </p:nvSpPr>
        <p:spPr>
          <a:xfrm>
            <a:off x="4739074" y="5332887"/>
            <a:ext cx="216024" cy="235974"/>
          </a:xfrm>
          <a:prstGeom prst="rect">
            <a:avLst/>
          </a:prstGeom>
          <a:solidFill>
            <a:srgbClr val="FFFF99"/>
          </a:solidFill>
        </p:spPr>
        <p:txBody>
          <a:bodyPr wrap="square" rtlCol="0">
            <a:spAutoFit/>
          </a:bodyPr>
          <a:lstStyle/>
          <a:p>
            <a:endParaRPr lang="fr-CA" sz="1000" dirty="0"/>
          </a:p>
        </p:txBody>
      </p:sp>
      <p:sp>
        <p:nvSpPr>
          <p:cNvPr id="33" name="ZoneTexte 32"/>
          <p:cNvSpPr txBox="1"/>
          <p:nvPr/>
        </p:nvSpPr>
        <p:spPr>
          <a:xfrm>
            <a:off x="4716496" y="2830689"/>
            <a:ext cx="216024" cy="235974"/>
          </a:xfrm>
          <a:prstGeom prst="rect">
            <a:avLst/>
          </a:prstGeom>
          <a:solidFill>
            <a:srgbClr val="FFFF99"/>
          </a:solidFill>
        </p:spPr>
        <p:txBody>
          <a:bodyPr wrap="square" rtlCol="0">
            <a:spAutoFit/>
          </a:bodyPr>
          <a:lstStyle/>
          <a:p>
            <a:endParaRPr lang="fr-CA" sz="1000" dirty="0"/>
          </a:p>
        </p:txBody>
      </p:sp>
      <p:sp>
        <p:nvSpPr>
          <p:cNvPr id="34" name="ZoneTexte 33"/>
          <p:cNvSpPr txBox="1"/>
          <p:nvPr/>
        </p:nvSpPr>
        <p:spPr>
          <a:xfrm>
            <a:off x="528805" y="5326626"/>
            <a:ext cx="216024" cy="235974"/>
          </a:xfrm>
          <a:prstGeom prst="rect">
            <a:avLst/>
          </a:prstGeom>
          <a:solidFill>
            <a:srgbClr val="FFFF99"/>
          </a:solidFill>
        </p:spPr>
        <p:txBody>
          <a:bodyPr wrap="square" rtlCol="0">
            <a:spAutoFit/>
          </a:bodyPr>
          <a:lstStyle/>
          <a:p>
            <a:endParaRPr lang="fr-CA" sz="1000" dirty="0"/>
          </a:p>
        </p:txBody>
      </p:sp>
      <p:sp>
        <p:nvSpPr>
          <p:cNvPr id="35" name="ZoneTexte 34"/>
          <p:cNvSpPr txBox="1"/>
          <p:nvPr/>
        </p:nvSpPr>
        <p:spPr>
          <a:xfrm>
            <a:off x="506763" y="2830689"/>
            <a:ext cx="216024" cy="235974"/>
          </a:xfrm>
          <a:prstGeom prst="rect">
            <a:avLst/>
          </a:prstGeom>
          <a:solidFill>
            <a:srgbClr val="FFFF99"/>
          </a:solidFill>
        </p:spPr>
        <p:txBody>
          <a:bodyPr wrap="square" rtlCol="0">
            <a:spAutoFit/>
          </a:bodyPr>
          <a:lstStyle/>
          <a:p>
            <a:endParaRPr lang="fr-CA" sz="1000" dirty="0"/>
          </a:p>
        </p:txBody>
      </p:sp>
      <p:sp>
        <p:nvSpPr>
          <p:cNvPr id="4" name="ZoneTexte 3"/>
          <p:cNvSpPr txBox="1"/>
          <p:nvPr/>
        </p:nvSpPr>
        <p:spPr>
          <a:xfrm>
            <a:off x="1043609" y="3935162"/>
            <a:ext cx="2808312" cy="369332"/>
          </a:xfrm>
          <a:prstGeom prst="rect">
            <a:avLst/>
          </a:prstGeom>
          <a:noFill/>
        </p:spPr>
        <p:txBody>
          <a:bodyPr wrap="square" rtlCol="0">
            <a:spAutoFit/>
          </a:bodyPr>
          <a:lstStyle/>
          <a:p>
            <a:r>
              <a:rPr lang="fr-CA" sz="1800" dirty="0">
                <a:solidFill>
                  <a:schemeClr val="bg1"/>
                </a:solidFill>
                <a:effectLst>
                  <a:outerShdw blurRad="38100" dist="38100" dir="2700000" algn="tl">
                    <a:srgbClr val="000000">
                      <a:alpha val="43137"/>
                    </a:srgbClr>
                  </a:outerShdw>
                </a:effectLst>
              </a:rPr>
              <a:t>Nbre d’habitants par ville</a:t>
            </a:r>
          </a:p>
        </p:txBody>
      </p:sp>
      <p:sp>
        <p:nvSpPr>
          <p:cNvPr id="36" name="ZoneTexte 35"/>
          <p:cNvSpPr txBox="1"/>
          <p:nvPr/>
        </p:nvSpPr>
        <p:spPr>
          <a:xfrm>
            <a:off x="506763" y="2598002"/>
            <a:ext cx="390062" cy="369332"/>
          </a:xfrm>
          <a:prstGeom prst="rect">
            <a:avLst/>
          </a:prstGeom>
          <a:noFill/>
        </p:spPr>
        <p:txBody>
          <a:bodyPr wrap="square" rtlCol="0">
            <a:spAutoFit/>
          </a:bodyPr>
          <a:lstStyle/>
          <a:p>
            <a:r>
              <a:rPr lang="fr-CA" sz="1800" dirty="0">
                <a:solidFill>
                  <a:schemeClr val="bg1"/>
                </a:solidFill>
                <a:effectLst>
                  <a:outerShdw blurRad="38100" dist="38100" dir="2700000" algn="tl">
                    <a:srgbClr val="000000">
                      <a:alpha val="43137"/>
                    </a:srgbClr>
                  </a:outerShdw>
                </a:effectLst>
              </a:rPr>
              <a:t>f</a:t>
            </a:r>
          </a:p>
        </p:txBody>
      </p:sp>
      <p:sp>
        <p:nvSpPr>
          <p:cNvPr id="37" name="ZoneTexte 36"/>
          <p:cNvSpPr txBox="1"/>
          <p:nvPr/>
        </p:nvSpPr>
        <p:spPr>
          <a:xfrm>
            <a:off x="6377166" y="3998115"/>
            <a:ext cx="1061725" cy="369332"/>
          </a:xfrm>
          <a:prstGeom prst="rect">
            <a:avLst/>
          </a:prstGeom>
          <a:noFill/>
        </p:spPr>
        <p:txBody>
          <a:bodyPr wrap="square" rtlCol="0">
            <a:spAutoFit/>
          </a:bodyPr>
          <a:lstStyle/>
          <a:p>
            <a:r>
              <a:rPr lang="fr-CA" sz="1800" dirty="0">
                <a:solidFill>
                  <a:schemeClr val="bg1"/>
                </a:solidFill>
                <a:effectLst>
                  <a:outerShdw blurRad="38100" dist="38100" dir="2700000" algn="tl">
                    <a:srgbClr val="000000">
                      <a:alpha val="43137"/>
                    </a:srgbClr>
                  </a:outerShdw>
                </a:effectLst>
              </a:rPr>
              <a:t>Revenu</a:t>
            </a:r>
          </a:p>
        </p:txBody>
      </p:sp>
      <p:sp>
        <p:nvSpPr>
          <p:cNvPr id="38" name="ZoneTexte 37"/>
          <p:cNvSpPr txBox="1"/>
          <p:nvPr/>
        </p:nvSpPr>
        <p:spPr>
          <a:xfrm>
            <a:off x="4743895" y="2598002"/>
            <a:ext cx="390062" cy="369332"/>
          </a:xfrm>
          <a:prstGeom prst="rect">
            <a:avLst/>
          </a:prstGeom>
          <a:noFill/>
        </p:spPr>
        <p:txBody>
          <a:bodyPr wrap="square" rtlCol="0">
            <a:spAutoFit/>
          </a:bodyPr>
          <a:lstStyle/>
          <a:p>
            <a:r>
              <a:rPr lang="fr-CA" sz="1800" dirty="0">
                <a:solidFill>
                  <a:schemeClr val="bg1"/>
                </a:solidFill>
                <a:effectLst>
                  <a:outerShdw blurRad="38100" dist="38100" dir="2700000" algn="tl">
                    <a:srgbClr val="000000">
                      <a:alpha val="43137"/>
                    </a:srgbClr>
                  </a:outerShdw>
                </a:effectLst>
              </a:rPr>
              <a:t>f</a:t>
            </a:r>
          </a:p>
        </p:txBody>
      </p:sp>
      <p:sp>
        <p:nvSpPr>
          <p:cNvPr id="39" name="ZoneTexte 38"/>
          <p:cNvSpPr txBox="1"/>
          <p:nvPr/>
        </p:nvSpPr>
        <p:spPr>
          <a:xfrm>
            <a:off x="2120742" y="6394651"/>
            <a:ext cx="1061725" cy="369332"/>
          </a:xfrm>
          <a:prstGeom prst="rect">
            <a:avLst/>
          </a:prstGeom>
          <a:noFill/>
        </p:spPr>
        <p:txBody>
          <a:bodyPr wrap="square" rtlCol="0">
            <a:spAutoFit/>
          </a:bodyPr>
          <a:lstStyle/>
          <a:p>
            <a:r>
              <a:rPr lang="fr-CA" sz="1800" dirty="0">
                <a:solidFill>
                  <a:schemeClr val="bg1"/>
                </a:solidFill>
                <a:effectLst>
                  <a:outerShdw blurRad="38100" dist="38100" dir="2700000" algn="tl">
                    <a:srgbClr val="000000">
                      <a:alpha val="43137"/>
                    </a:srgbClr>
                  </a:outerShdw>
                </a:effectLst>
              </a:rPr>
              <a:t>Revenu</a:t>
            </a:r>
          </a:p>
        </p:txBody>
      </p:sp>
      <p:sp>
        <p:nvSpPr>
          <p:cNvPr id="40" name="ZoneTexte 39"/>
          <p:cNvSpPr txBox="1"/>
          <p:nvPr/>
        </p:nvSpPr>
        <p:spPr>
          <a:xfrm>
            <a:off x="487468" y="5057491"/>
            <a:ext cx="390062" cy="369332"/>
          </a:xfrm>
          <a:prstGeom prst="rect">
            <a:avLst/>
          </a:prstGeom>
          <a:noFill/>
        </p:spPr>
        <p:txBody>
          <a:bodyPr wrap="square" rtlCol="0">
            <a:spAutoFit/>
          </a:bodyPr>
          <a:lstStyle/>
          <a:p>
            <a:r>
              <a:rPr lang="fr-CA" sz="1800" dirty="0">
                <a:solidFill>
                  <a:schemeClr val="bg1"/>
                </a:solidFill>
                <a:effectLst>
                  <a:outerShdw blurRad="38100" dist="38100" dir="2700000" algn="tl">
                    <a:srgbClr val="000000">
                      <a:alpha val="43137"/>
                    </a:srgbClr>
                  </a:outerShdw>
                </a:effectLst>
              </a:rPr>
              <a:t>f</a:t>
            </a:r>
          </a:p>
        </p:txBody>
      </p:sp>
      <p:sp>
        <p:nvSpPr>
          <p:cNvPr id="41" name="ZoneTexte 40"/>
          <p:cNvSpPr txBox="1"/>
          <p:nvPr/>
        </p:nvSpPr>
        <p:spPr>
          <a:xfrm>
            <a:off x="6360059" y="6425299"/>
            <a:ext cx="1061725" cy="369332"/>
          </a:xfrm>
          <a:prstGeom prst="rect">
            <a:avLst/>
          </a:prstGeom>
          <a:noFill/>
        </p:spPr>
        <p:txBody>
          <a:bodyPr wrap="square" rtlCol="0">
            <a:spAutoFit/>
          </a:bodyPr>
          <a:lstStyle/>
          <a:p>
            <a:r>
              <a:rPr lang="fr-CA" sz="1800" dirty="0">
                <a:solidFill>
                  <a:schemeClr val="bg1"/>
                </a:solidFill>
                <a:effectLst>
                  <a:outerShdw blurRad="38100" dist="38100" dir="2700000" algn="tl">
                    <a:srgbClr val="000000">
                      <a:alpha val="43137"/>
                    </a:srgbClr>
                  </a:outerShdw>
                </a:effectLst>
              </a:rPr>
              <a:t>Revenu</a:t>
            </a:r>
          </a:p>
        </p:txBody>
      </p:sp>
      <p:sp>
        <p:nvSpPr>
          <p:cNvPr id="42" name="ZoneTexte 41"/>
          <p:cNvSpPr txBox="1"/>
          <p:nvPr/>
        </p:nvSpPr>
        <p:spPr>
          <a:xfrm>
            <a:off x="4726785" y="5088139"/>
            <a:ext cx="390062" cy="369332"/>
          </a:xfrm>
          <a:prstGeom prst="rect">
            <a:avLst/>
          </a:prstGeom>
          <a:noFill/>
        </p:spPr>
        <p:txBody>
          <a:bodyPr wrap="square" rtlCol="0">
            <a:spAutoFit/>
          </a:bodyPr>
          <a:lstStyle/>
          <a:p>
            <a:r>
              <a:rPr lang="fr-CA" sz="1800" dirty="0">
                <a:solidFill>
                  <a:schemeClr val="bg1"/>
                </a:solidFill>
                <a:effectLst>
                  <a:outerShdw blurRad="38100" dist="38100" dir="2700000" algn="tl">
                    <a:srgbClr val="000000">
                      <a:alpha val="43137"/>
                    </a:srgbClr>
                  </a:outerShdw>
                </a:effectLst>
              </a:rPr>
              <a:t>f</a:t>
            </a:r>
          </a:p>
        </p:txBody>
      </p:sp>
      <p:sp>
        <p:nvSpPr>
          <p:cNvPr id="7" name="Rectangle 6">
            <a:extLst>
              <a:ext uri="{FF2B5EF4-FFF2-40B4-BE49-F238E27FC236}">
                <a16:creationId xmlns:a16="http://schemas.microsoft.com/office/drawing/2014/main" id="{743F05FC-51D9-4DBA-AF21-64F19FCF3F53}"/>
              </a:ext>
            </a:extLst>
          </p:cNvPr>
          <p:cNvSpPr/>
          <p:nvPr/>
        </p:nvSpPr>
        <p:spPr>
          <a:xfrm>
            <a:off x="772338" y="3377859"/>
            <a:ext cx="506823" cy="582640"/>
          </a:xfrm>
          <a:prstGeom prst="rect">
            <a:avLst/>
          </a:prstGeom>
          <a:no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43" name="Rectangle 42">
            <a:extLst>
              <a:ext uri="{FF2B5EF4-FFF2-40B4-BE49-F238E27FC236}">
                <a16:creationId xmlns:a16="http://schemas.microsoft.com/office/drawing/2014/main" id="{913A8242-B249-4283-8F8E-CF8029123BEE}"/>
              </a:ext>
            </a:extLst>
          </p:cNvPr>
          <p:cNvSpPr/>
          <p:nvPr/>
        </p:nvSpPr>
        <p:spPr>
          <a:xfrm>
            <a:off x="1270943" y="3385598"/>
            <a:ext cx="506823" cy="582640"/>
          </a:xfrm>
          <a:prstGeom prst="rect">
            <a:avLst/>
          </a:prstGeom>
          <a:no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44" name="Rectangle 43">
            <a:extLst>
              <a:ext uri="{FF2B5EF4-FFF2-40B4-BE49-F238E27FC236}">
                <a16:creationId xmlns:a16="http://schemas.microsoft.com/office/drawing/2014/main" id="{709B3716-4F92-4AC9-BB2D-98D2B380C1B0}"/>
              </a:ext>
            </a:extLst>
          </p:cNvPr>
          <p:cNvSpPr/>
          <p:nvPr/>
        </p:nvSpPr>
        <p:spPr>
          <a:xfrm>
            <a:off x="1777766" y="3385598"/>
            <a:ext cx="506823" cy="582640"/>
          </a:xfrm>
          <a:prstGeom prst="rect">
            <a:avLst/>
          </a:prstGeom>
          <a:no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45" name="Rectangle 44">
            <a:extLst>
              <a:ext uri="{FF2B5EF4-FFF2-40B4-BE49-F238E27FC236}">
                <a16:creationId xmlns:a16="http://schemas.microsoft.com/office/drawing/2014/main" id="{34F8371B-1EDC-49F7-9070-66C04FDBB56E}"/>
              </a:ext>
            </a:extLst>
          </p:cNvPr>
          <p:cNvSpPr/>
          <p:nvPr/>
        </p:nvSpPr>
        <p:spPr>
          <a:xfrm>
            <a:off x="2284589" y="3385598"/>
            <a:ext cx="506823" cy="582640"/>
          </a:xfrm>
          <a:prstGeom prst="rect">
            <a:avLst/>
          </a:prstGeom>
          <a:no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46" name="Rectangle 45">
            <a:extLst>
              <a:ext uri="{FF2B5EF4-FFF2-40B4-BE49-F238E27FC236}">
                <a16:creationId xmlns:a16="http://schemas.microsoft.com/office/drawing/2014/main" id="{90E8EBE7-CBA1-4F64-9ECA-2FEAAD9AD1D4}"/>
              </a:ext>
            </a:extLst>
          </p:cNvPr>
          <p:cNvSpPr/>
          <p:nvPr/>
        </p:nvSpPr>
        <p:spPr>
          <a:xfrm>
            <a:off x="2789659" y="3385598"/>
            <a:ext cx="506823" cy="582640"/>
          </a:xfrm>
          <a:prstGeom prst="rect">
            <a:avLst/>
          </a:prstGeom>
          <a:no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47" name="Rectangle 46">
            <a:extLst>
              <a:ext uri="{FF2B5EF4-FFF2-40B4-BE49-F238E27FC236}">
                <a16:creationId xmlns:a16="http://schemas.microsoft.com/office/drawing/2014/main" id="{C60E6958-198F-4EA2-804B-72AF7488FC2C}"/>
              </a:ext>
            </a:extLst>
          </p:cNvPr>
          <p:cNvSpPr/>
          <p:nvPr/>
        </p:nvSpPr>
        <p:spPr>
          <a:xfrm>
            <a:off x="3294729" y="3385598"/>
            <a:ext cx="506823" cy="582640"/>
          </a:xfrm>
          <a:prstGeom prst="rect">
            <a:avLst/>
          </a:prstGeom>
          <a:no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48" name="Rectangle 47">
            <a:extLst>
              <a:ext uri="{FF2B5EF4-FFF2-40B4-BE49-F238E27FC236}">
                <a16:creationId xmlns:a16="http://schemas.microsoft.com/office/drawing/2014/main" id="{97ECEAA9-E277-4C1D-B782-415F657CDECF}"/>
              </a:ext>
            </a:extLst>
          </p:cNvPr>
          <p:cNvSpPr/>
          <p:nvPr/>
        </p:nvSpPr>
        <p:spPr>
          <a:xfrm>
            <a:off x="3799799" y="3385598"/>
            <a:ext cx="506823" cy="582640"/>
          </a:xfrm>
          <a:prstGeom prst="rect">
            <a:avLst/>
          </a:prstGeom>
          <a:no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49" name="Rectangle 48">
            <a:extLst>
              <a:ext uri="{FF2B5EF4-FFF2-40B4-BE49-F238E27FC236}">
                <a16:creationId xmlns:a16="http://schemas.microsoft.com/office/drawing/2014/main" id="{305D1787-B11E-47D6-BFB0-F98B3B14850F}"/>
              </a:ext>
            </a:extLst>
          </p:cNvPr>
          <p:cNvSpPr/>
          <p:nvPr/>
        </p:nvSpPr>
        <p:spPr>
          <a:xfrm>
            <a:off x="7184389" y="2663174"/>
            <a:ext cx="647397" cy="1323285"/>
          </a:xfrm>
          <a:prstGeom prst="rect">
            <a:avLst/>
          </a:prstGeom>
          <a:no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50" name="Rectangle 49">
            <a:extLst>
              <a:ext uri="{FF2B5EF4-FFF2-40B4-BE49-F238E27FC236}">
                <a16:creationId xmlns:a16="http://schemas.microsoft.com/office/drawing/2014/main" id="{E5C4F0E1-D66F-4143-915A-4FDB9FDC6369}"/>
              </a:ext>
            </a:extLst>
          </p:cNvPr>
          <p:cNvSpPr/>
          <p:nvPr/>
        </p:nvSpPr>
        <p:spPr>
          <a:xfrm>
            <a:off x="6530028" y="2108013"/>
            <a:ext cx="647397" cy="1866790"/>
          </a:xfrm>
          <a:prstGeom prst="rect">
            <a:avLst/>
          </a:prstGeom>
          <a:no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51" name="Rectangle 50">
            <a:extLst>
              <a:ext uri="{FF2B5EF4-FFF2-40B4-BE49-F238E27FC236}">
                <a16:creationId xmlns:a16="http://schemas.microsoft.com/office/drawing/2014/main" id="{63EBAF2B-486B-463F-B257-093CF6823DAA}"/>
              </a:ext>
            </a:extLst>
          </p:cNvPr>
          <p:cNvSpPr/>
          <p:nvPr/>
        </p:nvSpPr>
        <p:spPr>
          <a:xfrm>
            <a:off x="5882631" y="2648221"/>
            <a:ext cx="647397" cy="1323285"/>
          </a:xfrm>
          <a:prstGeom prst="rect">
            <a:avLst/>
          </a:prstGeom>
          <a:no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52" name="Rectangle 51">
            <a:extLst>
              <a:ext uri="{FF2B5EF4-FFF2-40B4-BE49-F238E27FC236}">
                <a16:creationId xmlns:a16="http://schemas.microsoft.com/office/drawing/2014/main" id="{DD2BE2C5-6BE6-45C5-97DE-B3820E20B8BB}"/>
              </a:ext>
            </a:extLst>
          </p:cNvPr>
          <p:cNvSpPr/>
          <p:nvPr/>
        </p:nvSpPr>
        <p:spPr>
          <a:xfrm>
            <a:off x="7831786" y="3210753"/>
            <a:ext cx="647397" cy="770953"/>
          </a:xfrm>
          <a:prstGeom prst="rect">
            <a:avLst/>
          </a:prstGeom>
          <a:no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53" name="Rectangle 52">
            <a:extLst>
              <a:ext uri="{FF2B5EF4-FFF2-40B4-BE49-F238E27FC236}">
                <a16:creationId xmlns:a16="http://schemas.microsoft.com/office/drawing/2014/main" id="{DF79B13F-86F1-44B3-8F79-6D84ADEA71BE}"/>
              </a:ext>
            </a:extLst>
          </p:cNvPr>
          <p:cNvSpPr/>
          <p:nvPr/>
        </p:nvSpPr>
        <p:spPr>
          <a:xfrm>
            <a:off x="5239485" y="3197285"/>
            <a:ext cx="647397" cy="770953"/>
          </a:xfrm>
          <a:prstGeom prst="rect">
            <a:avLst/>
          </a:prstGeom>
          <a:no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54" name="Rectangle 53">
            <a:extLst>
              <a:ext uri="{FF2B5EF4-FFF2-40B4-BE49-F238E27FC236}">
                <a16:creationId xmlns:a16="http://schemas.microsoft.com/office/drawing/2014/main" id="{7F7F80BA-269E-4692-8ECB-AB72A4F23C0F}"/>
              </a:ext>
            </a:extLst>
          </p:cNvPr>
          <p:cNvSpPr/>
          <p:nvPr/>
        </p:nvSpPr>
        <p:spPr>
          <a:xfrm>
            <a:off x="5774749" y="5105481"/>
            <a:ext cx="263837" cy="1323285"/>
          </a:xfrm>
          <a:prstGeom prst="rect">
            <a:avLst/>
          </a:prstGeom>
          <a:no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55" name="Rectangle 54">
            <a:extLst>
              <a:ext uri="{FF2B5EF4-FFF2-40B4-BE49-F238E27FC236}">
                <a16:creationId xmlns:a16="http://schemas.microsoft.com/office/drawing/2014/main" id="{5FE92900-E4A8-4664-91CA-794BBEBDD8B3}"/>
              </a:ext>
            </a:extLst>
          </p:cNvPr>
          <p:cNvSpPr/>
          <p:nvPr/>
        </p:nvSpPr>
        <p:spPr>
          <a:xfrm>
            <a:off x="5511475" y="4561976"/>
            <a:ext cx="263837" cy="1866790"/>
          </a:xfrm>
          <a:prstGeom prst="rect">
            <a:avLst/>
          </a:prstGeom>
          <a:no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56" name="Rectangle 55">
            <a:extLst>
              <a:ext uri="{FF2B5EF4-FFF2-40B4-BE49-F238E27FC236}">
                <a16:creationId xmlns:a16="http://schemas.microsoft.com/office/drawing/2014/main" id="{B1867B9A-6425-4DE3-A35E-26B6A0A687CA}"/>
              </a:ext>
            </a:extLst>
          </p:cNvPr>
          <p:cNvSpPr/>
          <p:nvPr/>
        </p:nvSpPr>
        <p:spPr>
          <a:xfrm>
            <a:off x="5248202" y="5100633"/>
            <a:ext cx="263837" cy="1323285"/>
          </a:xfrm>
          <a:prstGeom prst="rect">
            <a:avLst/>
          </a:prstGeom>
          <a:no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57" name="Rectangle 56">
            <a:extLst>
              <a:ext uri="{FF2B5EF4-FFF2-40B4-BE49-F238E27FC236}">
                <a16:creationId xmlns:a16="http://schemas.microsoft.com/office/drawing/2014/main" id="{6186E42E-AE7A-44FF-9445-805EB291CF22}"/>
              </a:ext>
            </a:extLst>
          </p:cNvPr>
          <p:cNvSpPr/>
          <p:nvPr/>
        </p:nvSpPr>
        <p:spPr>
          <a:xfrm>
            <a:off x="6042961" y="5657813"/>
            <a:ext cx="263837" cy="770953"/>
          </a:xfrm>
          <a:prstGeom prst="rect">
            <a:avLst/>
          </a:prstGeom>
          <a:no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58" name="Rectangle 57">
            <a:extLst>
              <a:ext uri="{FF2B5EF4-FFF2-40B4-BE49-F238E27FC236}">
                <a16:creationId xmlns:a16="http://schemas.microsoft.com/office/drawing/2014/main" id="{A09BE62C-D17A-4DCA-8446-16D233A3033F}"/>
              </a:ext>
            </a:extLst>
          </p:cNvPr>
          <p:cNvSpPr/>
          <p:nvPr/>
        </p:nvSpPr>
        <p:spPr>
          <a:xfrm>
            <a:off x="4984928" y="5650716"/>
            <a:ext cx="263837" cy="770953"/>
          </a:xfrm>
          <a:prstGeom prst="rect">
            <a:avLst/>
          </a:prstGeom>
          <a:no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59" name="Rectangle 58">
            <a:extLst>
              <a:ext uri="{FF2B5EF4-FFF2-40B4-BE49-F238E27FC236}">
                <a16:creationId xmlns:a16="http://schemas.microsoft.com/office/drawing/2014/main" id="{22061189-06D8-4B7B-A055-D9114259E906}"/>
              </a:ext>
            </a:extLst>
          </p:cNvPr>
          <p:cNvSpPr/>
          <p:nvPr/>
        </p:nvSpPr>
        <p:spPr>
          <a:xfrm>
            <a:off x="6826039" y="5101708"/>
            <a:ext cx="263837" cy="1323285"/>
          </a:xfrm>
          <a:prstGeom prst="rect">
            <a:avLst/>
          </a:prstGeom>
          <a:no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60" name="Rectangle 59">
            <a:extLst>
              <a:ext uri="{FF2B5EF4-FFF2-40B4-BE49-F238E27FC236}">
                <a16:creationId xmlns:a16="http://schemas.microsoft.com/office/drawing/2014/main" id="{09450E96-A8BF-45C4-8E1D-2CE024073699}"/>
              </a:ext>
            </a:extLst>
          </p:cNvPr>
          <p:cNvSpPr/>
          <p:nvPr/>
        </p:nvSpPr>
        <p:spPr>
          <a:xfrm>
            <a:off x="6562765" y="4558203"/>
            <a:ext cx="263837" cy="1866790"/>
          </a:xfrm>
          <a:prstGeom prst="rect">
            <a:avLst/>
          </a:prstGeom>
          <a:no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61" name="Rectangle 60">
            <a:extLst>
              <a:ext uri="{FF2B5EF4-FFF2-40B4-BE49-F238E27FC236}">
                <a16:creationId xmlns:a16="http://schemas.microsoft.com/office/drawing/2014/main" id="{8BB51BCB-7CE9-498F-A933-CFB41566915B}"/>
              </a:ext>
            </a:extLst>
          </p:cNvPr>
          <p:cNvSpPr/>
          <p:nvPr/>
        </p:nvSpPr>
        <p:spPr>
          <a:xfrm>
            <a:off x="6299492" y="5096860"/>
            <a:ext cx="263837" cy="1323285"/>
          </a:xfrm>
          <a:prstGeom prst="rect">
            <a:avLst/>
          </a:prstGeom>
          <a:no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62" name="Rectangle 61">
            <a:extLst>
              <a:ext uri="{FF2B5EF4-FFF2-40B4-BE49-F238E27FC236}">
                <a16:creationId xmlns:a16="http://schemas.microsoft.com/office/drawing/2014/main" id="{F17E23FE-C939-41B7-A0B9-AC98FE8CE9BA}"/>
              </a:ext>
            </a:extLst>
          </p:cNvPr>
          <p:cNvSpPr/>
          <p:nvPr/>
        </p:nvSpPr>
        <p:spPr>
          <a:xfrm>
            <a:off x="7094251" y="5654040"/>
            <a:ext cx="263837" cy="770953"/>
          </a:xfrm>
          <a:prstGeom prst="rect">
            <a:avLst/>
          </a:prstGeom>
          <a:no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67" name="Rectangle 66">
            <a:extLst>
              <a:ext uri="{FF2B5EF4-FFF2-40B4-BE49-F238E27FC236}">
                <a16:creationId xmlns:a16="http://schemas.microsoft.com/office/drawing/2014/main" id="{CD48423C-5CB6-4C1A-BA0C-81854D1C52D3}"/>
              </a:ext>
            </a:extLst>
          </p:cNvPr>
          <p:cNvSpPr/>
          <p:nvPr/>
        </p:nvSpPr>
        <p:spPr>
          <a:xfrm>
            <a:off x="7894863" y="5101708"/>
            <a:ext cx="263837" cy="1323285"/>
          </a:xfrm>
          <a:prstGeom prst="rect">
            <a:avLst/>
          </a:prstGeom>
          <a:no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68" name="Rectangle 67">
            <a:extLst>
              <a:ext uri="{FF2B5EF4-FFF2-40B4-BE49-F238E27FC236}">
                <a16:creationId xmlns:a16="http://schemas.microsoft.com/office/drawing/2014/main" id="{773DAAC9-D62C-4961-A9F3-9345311E593A}"/>
              </a:ext>
            </a:extLst>
          </p:cNvPr>
          <p:cNvSpPr/>
          <p:nvPr/>
        </p:nvSpPr>
        <p:spPr>
          <a:xfrm>
            <a:off x="7631589" y="4558203"/>
            <a:ext cx="263837" cy="1866790"/>
          </a:xfrm>
          <a:prstGeom prst="rect">
            <a:avLst/>
          </a:prstGeom>
          <a:no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69" name="Rectangle 68">
            <a:extLst>
              <a:ext uri="{FF2B5EF4-FFF2-40B4-BE49-F238E27FC236}">
                <a16:creationId xmlns:a16="http://schemas.microsoft.com/office/drawing/2014/main" id="{27A23D64-211D-42E0-859B-528FF00F653D}"/>
              </a:ext>
            </a:extLst>
          </p:cNvPr>
          <p:cNvSpPr/>
          <p:nvPr/>
        </p:nvSpPr>
        <p:spPr>
          <a:xfrm>
            <a:off x="7368316" y="5096860"/>
            <a:ext cx="263837" cy="1323285"/>
          </a:xfrm>
          <a:prstGeom prst="rect">
            <a:avLst/>
          </a:prstGeom>
          <a:no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70" name="Rectangle 69">
            <a:extLst>
              <a:ext uri="{FF2B5EF4-FFF2-40B4-BE49-F238E27FC236}">
                <a16:creationId xmlns:a16="http://schemas.microsoft.com/office/drawing/2014/main" id="{3A9D3D6D-B153-45A2-8437-AA486EEFE77F}"/>
              </a:ext>
            </a:extLst>
          </p:cNvPr>
          <p:cNvSpPr/>
          <p:nvPr/>
        </p:nvSpPr>
        <p:spPr>
          <a:xfrm>
            <a:off x="8163075" y="5654040"/>
            <a:ext cx="263837" cy="770953"/>
          </a:xfrm>
          <a:prstGeom prst="rect">
            <a:avLst/>
          </a:prstGeom>
          <a:no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71" name="Rectangle 70">
            <a:extLst>
              <a:ext uri="{FF2B5EF4-FFF2-40B4-BE49-F238E27FC236}">
                <a16:creationId xmlns:a16="http://schemas.microsoft.com/office/drawing/2014/main" id="{091C9AC8-49A2-4895-8454-E0D7AD1D8406}"/>
              </a:ext>
            </a:extLst>
          </p:cNvPr>
          <p:cNvSpPr/>
          <p:nvPr/>
        </p:nvSpPr>
        <p:spPr>
          <a:xfrm>
            <a:off x="2082958" y="5113667"/>
            <a:ext cx="450348" cy="1323285"/>
          </a:xfrm>
          <a:prstGeom prst="rect">
            <a:avLst/>
          </a:prstGeom>
          <a:no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72" name="Rectangle 71">
            <a:extLst>
              <a:ext uri="{FF2B5EF4-FFF2-40B4-BE49-F238E27FC236}">
                <a16:creationId xmlns:a16="http://schemas.microsoft.com/office/drawing/2014/main" id="{D347A520-9CB8-4C4F-B362-9843003DD7CA}"/>
              </a:ext>
            </a:extLst>
          </p:cNvPr>
          <p:cNvSpPr/>
          <p:nvPr/>
        </p:nvSpPr>
        <p:spPr>
          <a:xfrm>
            <a:off x="1645464" y="4563278"/>
            <a:ext cx="437494" cy="1866790"/>
          </a:xfrm>
          <a:prstGeom prst="rect">
            <a:avLst/>
          </a:prstGeom>
          <a:no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73" name="Rectangle 72">
            <a:extLst>
              <a:ext uri="{FF2B5EF4-FFF2-40B4-BE49-F238E27FC236}">
                <a16:creationId xmlns:a16="http://schemas.microsoft.com/office/drawing/2014/main" id="{E2BA20CC-7724-4F81-9FF4-74926C04F634}"/>
              </a:ext>
            </a:extLst>
          </p:cNvPr>
          <p:cNvSpPr/>
          <p:nvPr/>
        </p:nvSpPr>
        <p:spPr>
          <a:xfrm>
            <a:off x="1230001" y="5113667"/>
            <a:ext cx="423667" cy="1323285"/>
          </a:xfrm>
          <a:prstGeom prst="rect">
            <a:avLst/>
          </a:prstGeom>
          <a:no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74" name="Rectangle 73">
            <a:extLst>
              <a:ext uri="{FF2B5EF4-FFF2-40B4-BE49-F238E27FC236}">
                <a16:creationId xmlns:a16="http://schemas.microsoft.com/office/drawing/2014/main" id="{828F416B-8328-47C4-B82A-DC965E867492}"/>
              </a:ext>
            </a:extLst>
          </p:cNvPr>
          <p:cNvSpPr/>
          <p:nvPr/>
        </p:nvSpPr>
        <p:spPr>
          <a:xfrm>
            <a:off x="2524636" y="5669237"/>
            <a:ext cx="450348" cy="770953"/>
          </a:xfrm>
          <a:prstGeom prst="rect">
            <a:avLst/>
          </a:prstGeom>
          <a:no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75" name="Rectangle 74">
            <a:extLst>
              <a:ext uri="{FF2B5EF4-FFF2-40B4-BE49-F238E27FC236}">
                <a16:creationId xmlns:a16="http://schemas.microsoft.com/office/drawing/2014/main" id="{97B0D113-03BE-41C4-BC7E-3D8821BAE9D8}"/>
              </a:ext>
            </a:extLst>
          </p:cNvPr>
          <p:cNvSpPr/>
          <p:nvPr/>
        </p:nvSpPr>
        <p:spPr>
          <a:xfrm>
            <a:off x="3823469" y="5097715"/>
            <a:ext cx="450348" cy="1323285"/>
          </a:xfrm>
          <a:prstGeom prst="rect">
            <a:avLst/>
          </a:prstGeom>
          <a:no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76" name="Rectangle 75">
            <a:extLst>
              <a:ext uri="{FF2B5EF4-FFF2-40B4-BE49-F238E27FC236}">
                <a16:creationId xmlns:a16="http://schemas.microsoft.com/office/drawing/2014/main" id="{9FC86BDB-3B05-4907-BEED-4F7BBA0AC613}"/>
              </a:ext>
            </a:extLst>
          </p:cNvPr>
          <p:cNvSpPr/>
          <p:nvPr/>
        </p:nvSpPr>
        <p:spPr>
          <a:xfrm>
            <a:off x="3385975" y="4560211"/>
            <a:ext cx="437494" cy="1866790"/>
          </a:xfrm>
          <a:prstGeom prst="rect">
            <a:avLst/>
          </a:prstGeom>
          <a:no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77" name="Rectangle 76">
            <a:extLst>
              <a:ext uri="{FF2B5EF4-FFF2-40B4-BE49-F238E27FC236}">
                <a16:creationId xmlns:a16="http://schemas.microsoft.com/office/drawing/2014/main" id="{0107874C-2FC8-4A4C-8D91-0817B7E0D644}"/>
              </a:ext>
            </a:extLst>
          </p:cNvPr>
          <p:cNvSpPr/>
          <p:nvPr/>
        </p:nvSpPr>
        <p:spPr>
          <a:xfrm>
            <a:off x="2970512" y="5097715"/>
            <a:ext cx="423667" cy="1323285"/>
          </a:xfrm>
          <a:prstGeom prst="rect">
            <a:avLst/>
          </a:prstGeom>
          <a:no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78" name="Rectangle 77">
            <a:extLst>
              <a:ext uri="{FF2B5EF4-FFF2-40B4-BE49-F238E27FC236}">
                <a16:creationId xmlns:a16="http://schemas.microsoft.com/office/drawing/2014/main" id="{D86D84BD-4BF0-4628-BC3B-441226BAE6DC}"/>
              </a:ext>
            </a:extLst>
          </p:cNvPr>
          <p:cNvSpPr/>
          <p:nvPr/>
        </p:nvSpPr>
        <p:spPr>
          <a:xfrm>
            <a:off x="4265147" y="5653285"/>
            <a:ext cx="330143" cy="770953"/>
          </a:xfrm>
          <a:prstGeom prst="rect">
            <a:avLst/>
          </a:prstGeom>
          <a:no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79" name="Rectangle 78">
            <a:extLst>
              <a:ext uri="{FF2B5EF4-FFF2-40B4-BE49-F238E27FC236}">
                <a16:creationId xmlns:a16="http://schemas.microsoft.com/office/drawing/2014/main" id="{F044FD26-AF07-4EE4-A205-4F64951B034E}"/>
              </a:ext>
            </a:extLst>
          </p:cNvPr>
          <p:cNvSpPr/>
          <p:nvPr/>
        </p:nvSpPr>
        <p:spPr>
          <a:xfrm>
            <a:off x="771106" y="5649925"/>
            <a:ext cx="450348" cy="770953"/>
          </a:xfrm>
          <a:prstGeom prst="rect">
            <a:avLst/>
          </a:prstGeom>
          <a:no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8" name="Forme libre : forme 7">
            <a:extLst>
              <a:ext uri="{FF2B5EF4-FFF2-40B4-BE49-F238E27FC236}">
                <a16:creationId xmlns:a16="http://schemas.microsoft.com/office/drawing/2014/main" id="{FAFEF214-BE21-426E-AB28-583FDCE9A130}"/>
              </a:ext>
            </a:extLst>
          </p:cNvPr>
          <p:cNvSpPr/>
          <p:nvPr/>
        </p:nvSpPr>
        <p:spPr>
          <a:xfrm>
            <a:off x="782053" y="4530425"/>
            <a:ext cx="3862136" cy="1894438"/>
          </a:xfrm>
          <a:custGeom>
            <a:avLst/>
            <a:gdLst>
              <a:gd name="connsiteX0" fmla="*/ 0 w 3862136"/>
              <a:gd name="connsiteY0" fmla="*/ 1870375 h 1894438"/>
              <a:gd name="connsiteX1" fmla="*/ 108284 w 3862136"/>
              <a:gd name="connsiteY1" fmla="*/ 1533491 h 1894438"/>
              <a:gd name="connsiteX2" fmla="*/ 336884 w 3862136"/>
              <a:gd name="connsiteY2" fmla="*/ 1004101 h 1894438"/>
              <a:gd name="connsiteX3" fmla="*/ 601579 w 3862136"/>
              <a:gd name="connsiteY3" fmla="*/ 534870 h 1894438"/>
              <a:gd name="connsiteX4" fmla="*/ 818147 w 3862136"/>
              <a:gd name="connsiteY4" fmla="*/ 222049 h 1894438"/>
              <a:gd name="connsiteX5" fmla="*/ 986589 w 3862136"/>
              <a:gd name="connsiteY5" fmla="*/ 53607 h 1894438"/>
              <a:gd name="connsiteX6" fmla="*/ 1082842 w 3862136"/>
              <a:gd name="connsiteY6" fmla="*/ 5480 h 1894438"/>
              <a:gd name="connsiteX7" fmla="*/ 1203158 w 3862136"/>
              <a:gd name="connsiteY7" fmla="*/ 29543 h 1894438"/>
              <a:gd name="connsiteX8" fmla="*/ 1383631 w 3862136"/>
              <a:gd name="connsiteY8" fmla="*/ 258143 h 1894438"/>
              <a:gd name="connsiteX9" fmla="*/ 1491915 w 3862136"/>
              <a:gd name="connsiteY9" fmla="*/ 462680 h 1894438"/>
              <a:gd name="connsiteX10" fmla="*/ 1612231 w 3862136"/>
              <a:gd name="connsiteY10" fmla="*/ 763470 h 1894438"/>
              <a:gd name="connsiteX11" fmla="*/ 1768642 w 3862136"/>
              <a:gd name="connsiteY11" fmla="*/ 1028164 h 1894438"/>
              <a:gd name="connsiteX12" fmla="*/ 1900989 w 3862136"/>
              <a:gd name="connsiteY12" fmla="*/ 1112386 h 1894438"/>
              <a:gd name="connsiteX13" fmla="*/ 2081463 w 3862136"/>
              <a:gd name="connsiteY13" fmla="*/ 1076291 h 1894438"/>
              <a:gd name="connsiteX14" fmla="*/ 2153652 w 3862136"/>
              <a:gd name="connsiteY14" fmla="*/ 955975 h 1894438"/>
              <a:gd name="connsiteX15" fmla="*/ 2298031 w 3862136"/>
              <a:gd name="connsiteY15" fmla="*/ 607059 h 1894438"/>
              <a:gd name="connsiteX16" fmla="*/ 2490536 w 3862136"/>
              <a:gd name="connsiteY16" fmla="*/ 282207 h 1894438"/>
              <a:gd name="connsiteX17" fmla="*/ 2671010 w 3862136"/>
              <a:gd name="connsiteY17" fmla="*/ 89701 h 1894438"/>
              <a:gd name="connsiteX18" fmla="*/ 2731168 w 3862136"/>
              <a:gd name="connsiteY18" fmla="*/ 65638 h 1894438"/>
              <a:gd name="connsiteX19" fmla="*/ 2803358 w 3862136"/>
              <a:gd name="connsiteY19" fmla="*/ 53607 h 1894438"/>
              <a:gd name="connsiteX20" fmla="*/ 2911642 w 3862136"/>
              <a:gd name="connsiteY20" fmla="*/ 89701 h 1894438"/>
              <a:gd name="connsiteX21" fmla="*/ 3080084 w 3862136"/>
              <a:gd name="connsiteY21" fmla="*/ 258143 h 1894438"/>
              <a:gd name="connsiteX22" fmla="*/ 3224463 w 3862136"/>
              <a:gd name="connsiteY22" fmla="*/ 498775 h 1894438"/>
              <a:gd name="connsiteX23" fmla="*/ 3441031 w 3862136"/>
              <a:gd name="connsiteY23" fmla="*/ 871754 h 1894438"/>
              <a:gd name="connsiteX24" fmla="*/ 3537284 w 3862136"/>
              <a:gd name="connsiteY24" fmla="*/ 1040196 h 1894438"/>
              <a:gd name="connsiteX25" fmla="*/ 3693694 w 3862136"/>
              <a:gd name="connsiteY25" fmla="*/ 1389112 h 1894438"/>
              <a:gd name="connsiteX26" fmla="*/ 3789947 w 3862136"/>
              <a:gd name="connsiteY26" fmla="*/ 1617712 h 1894438"/>
              <a:gd name="connsiteX27" fmla="*/ 3862136 w 3862136"/>
              <a:gd name="connsiteY27" fmla="*/ 1894438 h 1894438"/>
              <a:gd name="connsiteX28" fmla="*/ 3862136 w 3862136"/>
              <a:gd name="connsiteY28" fmla="*/ 1894438 h 18944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3862136" h="1894438">
                <a:moveTo>
                  <a:pt x="0" y="1870375"/>
                </a:moveTo>
                <a:cubicBezTo>
                  <a:pt x="26068" y="1774122"/>
                  <a:pt x="52137" y="1677870"/>
                  <a:pt x="108284" y="1533491"/>
                </a:cubicBezTo>
                <a:cubicBezTo>
                  <a:pt x="164431" y="1389112"/>
                  <a:pt x="254668" y="1170538"/>
                  <a:pt x="336884" y="1004101"/>
                </a:cubicBezTo>
                <a:cubicBezTo>
                  <a:pt x="419100" y="837664"/>
                  <a:pt x="521369" y="665212"/>
                  <a:pt x="601579" y="534870"/>
                </a:cubicBezTo>
                <a:cubicBezTo>
                  <a:pt x="681789" y="404528"/>
                  <a:pt x="753979" y="302260"/>
                  <a:pt x="818147" y="222049"/>
                </a:cubicBezTo>
                <a:cubicBezTo>
                  <a:pt x="882315" y="141838"/>
                  <a:pt x="942473" y="89702"/>
                  <a:pt x="986589" y="53607"/>
                </a:cubicBezTo>
                <a:cubicBezTo>
                  <a:pt x="1030705" y="17512"/>
                  <a:pt x="1046747" y="9491"/>
                  <a:pt x="1082842" y="5480"/>
                </a:cubicBezTo>
                <a:cubicBezTo>
                  <a:pt x="1118937" y="1469"/>
                  <a:pt x="1153026" y="-12568"/>
                  <a:pt x="1203158" y="29543"/>
                </a:cubicBezTo>
                <a:cubicBezTo>
                  <a:pt x="1253290" y="71654"/>
                  <a:pt x="1335505" y="185953"/>
                  <a:pt x="1383631" y="258143"/>
                </a:cubicBezTo>
                <a:cubicBezTo>
                  <a:pt x="1431757" y="330333"/>
                  <a:pt x="1453815" y="378459"/>
                  <a:pt x="1491915" y="462680"/>
                </a:cubicBezTo>
                <a:cubicBezTo>
                  <a:pt x="1530015" y="546901"/>
                  <a:pt x="1566110" y="669223"/>
                  <a:pt x="1612231" y="763470"/>
                </a:cubicBezTo>
                <a:cubicBezTo>
                  <a:pt x="1658352" y="857717"/>
                  <a:pt x="1720516" y="970011"/>
                  <a:pt x="1768642" y="1028164"/>
                </a:cubicBezTo>
                <a:cubicBezTo>
                  <a:pt x="1816768" y="1086317"/>
                  <a:pt x="1848852" y="1104365"/>
                  <a:pt x="1900989" y="1112386"/>
                </a:cubicBezTo>
                <a:cubicBezTo>
                  <a:pt x="1953126" y="1120407"/>
                  <a:pt x="2039353" y="1102359"/>
                  <a:pt x="2081463" y="1076291"/>
                </a:cubicBezTo>
                <a:cubicBezTo>
                  <a:pt x="2123573" y="1050223"/>
                  <a:pt x="2117557" y="1034180"/>
                  <a:pt x="2153652" y="955975"/>
                </a:cubicBezTo>
                <a:cubicBezTo>
                  <a:pt x="2189747" y="877770"/>
                  <a:pt x="2241884" y="719354"/>
                  <a:pt x="2298031" y="607059"/>
                </a:cubicBezTo>
                <a:cubicBezTo>
                  <a:pt x="2354178" y="494764"/>
                  <a:pt x="2428373" y="368433"/>
                  <a:pt x="2490536" y="282207"/>
                </a:cubicBezTo>
                <a:cubicBezTo>
                  <a:pt x="2552699" y="195981"/>
                  <a:pt x="2630905" y="125796"/>
                  <a:pt x="2671010" y="89701"/>
                </a:cubicBezTo>
                <a:cubicBezTo>
                  <a:pt x="2711115" y="53606"/>
                  <a:pt x="2709110" y="71654"/>
                  <a:pt x="2731168" y="65638"/>
                </a:cubicBezTo>
                <a:cubicBezTo>
                  <a:pt x="2753226" y="59622"/>
                  <a:pt x="2773279" y="49596"/>
                  <a:pt x="2803358" y="53607"/>
                </a:cubicBezTo>
                <a:cubicBezTo>
                  <a:pt x="2833437" y="57617"/>
                  <a:pt x="2865521" y="55612"/>
                  <a:pt x="2911642" y="89701"/>
                </a:cubicBezTo>
                <a:cubicBezTo>
                  <a:pt x="2957763" y="123790"/>
                  <a:pt x="3027947" y="189964"/>
                  <a:pt x="3080084" y="258143"/>
                </a:cubicBezTo>
                <a:cubicBezTo>
                  <a:pt x="3132221" y="326322"/>
                  <a:pt x="3164305" y="396506"/>
                  <a:pt x="3224463" y="498775"/>
                </a:cubicBezTo>
                <a:cubicBezTo>
                  <a:pt x="3284621" y="601043"/>
                  <a:pt x="3388894" y="781517"/>
                  <a:pt x="3441031" y="871754"/>
                </a:cubicBezTo>
                <a:cubicBezTo>
                  <a:pt x="3493168" y="961991"/>
                  <a:pt x="3495174" y="953970"/>
                  <a:pt x="3537284" y="1040196"/>
                </a:cubicBezTo>
                <a:cubicBezTo>
                  <a:pt x="3579394" y="1126422"/>
                  <a:pt x="3651584" y="1292859"/>
                  <a:pt x="3693694" y="1389112"/>
                </a:cubicBezTo>
                <a:cubicBezTo>
                  <a:pt x="3735804" y="1485365"/>
                  <a:pt x="3761873" y="1533491"/>
                  <a:pt x="3789947" y="1617712"/>
                </a:cubicBezTo>
                <a:cubicBezTo>
                  <a:pt x="3818021" y="1701933"/>
                  <a:pt x="3862136" y="1894438"/>
                  <a:pt x="3862136" y="1894438"/>
                </a:cubicBezTo>
                <a:lnTo>
                  <a:pt x="3862136" y="1894438"/>
                </a:lnTo>
              </a:path>
            </a:pathLst>
          </a:custGeom>
        </p:spPr>
        <p:style>
          <a:lnRef idx="3">
            <a:schemeClr val="dk1"/>
          </a:lnRef>
          <a:fillRef idx="0">
            <a:schemeClr val="dk1"/>
          </a:fillRef>
          <a:effectRef idx="2">
            <a:schemeClr val="dk1"/>
          </a:effectRef>
          <a:fontRef idx="minor">
            <a:schemeClr val="tx1"/>
          </a:fontRef>
        </p:style>
        <p:txBody>
          <a:bodyPr rtlCol="0" anchor="ctr"/>
          <a:lstStyle/>
          <a:p>
            <a:pPr algn="ctr"/>
            <a:endParaRPr lang="en-CA"/>
          </a:p>
        </p:txBody>
      </p:sp>
      <p:sp>
        <p:nvSpPr>
          <p:cNvPr id="9" name="Forme libre : forme 8">
            <a:extLst>
              <a:ext uri="{FF2B5EF4-FFF2-40B4-BE49-F238E27FC236}">
                <a16:creationId xmlns:a16="http://schemas.microsoft.com/office/drawing/2014/main" id="{7E30DAE2-8808-40BA-92CE-40937D5C673C}"/>
              </a:ext>
            </a:extLst>
          </p:cNvPr>
          <p:cNvSpPr/>
          <p:nvPr/>
        </p:nvSpPr>
        <p:spPr>
          <a:xfrm>
            <a:off x="4969042" y="4516000"/>
            <a:ext cx="3465095" cy="1920895"/>
          </a:xfrm>
          <a:custGeom>
            <a:avLst/>
            <a:gdLst>
              <a:gd name="connsiteX0" fmla="*/ 0 w 3465095"/>
              <a:gd name="connsiteY0" fmla="*/ 1896832 h 1920895"/>
              <a:gd name="connsiteX1" fmla="*/ 132347 w 3465095"/>
              <a:gd name="connsiteY1" fmla="*/ 1247126 h 1920895"/>
              <a:gd name="connsiteX2" fmla="*/ 312821 w 3465095"/>
              <a:gd name="connsiteY2" fmla="*/ 729768 h 1920895"/>
              <a:gd name="connsiteX3" fmla="*/ 493295 w 3465095"/>
              <a:gd name="connsiteY3" fmla="*/ 320695 h 1920895"/>
              <a:gd name="connsiteX4" fmla="*/ 637674 w 3465095"/>
              <a:gd name="connsiteY4" fmla="*/ 56000 h 1920895"/>
              <a:gd name="connsiteX5" fmla="*/ 745958 w 3465095"/>
              <a:gd name="connsiteY5" fmla="*/ 31937 h 1920895"/>
              <a:gd name="connsiteX6" fmla="*/ 830179 w 3465095"/>
              <a:gd name="connsiteY6" fmla="*/ 152253 h 1920895"/>
              <a:gd name="connsiteX7" fmla="*/ 962526 w 3465095"/>
              <a:gd name="connsiteY7" fmla="*/ 525232 h 1920895"/>
              <a:gd name="connsiteX8" fmla="*/ 1058779 w 3465095"/>
              <a:gd name="connsiteY8" fmla="*/ 850084 h 1920895"/>
              <a:gd name="connsiteX9" fmla="*/ 1167063 w 3465095"/>
              <a:gd name="connsiteY9" fmla="*/ 1078684 h 1920895"/>
              <a:gd name="connsiteX10" fmla="*/ 1263316 w 3465095"/>
              <a:gd name="connsiteY10" fmla="*/ 1078684 h 1920895"/>
              <a:gd name="connsiteX11" fmla="*/ 1359569 w 3465095"/>
              <a:gd name="connsiteY11" fmla="*/ 874147 h 1920895"/>
              <a:gd name="connsiteX12" fmla="*/ 1455821 w 3465095"/>
              <a:gd name="connsiteY12" fmla="*/ 561326 h 1920895"/>
              <a:gd name="connsiteX13" fmla="*/ 1612232 w 3465095"/>
              <a:gd name="connsiteY13" fmla="*/ 212411 h 1920895"/>
              <a:gd name="connsiteX14" fmla="*/ 1708484 w 3465095"/>
              <a:gd name="connsiteY14" fmla="*/ 19905 h 1920895"/>
              <a:gd name="connsiteX15" fmla="*/ 1816769 w 3465095"/>
              <a:gd name="connsiteY15" fmla="*/ 31937 h 1920895"/>
              <a:gd name="connsiteX16" fmla="*/ 1913021 w 3465095"/>
              <a:gd name="connsiteY16" fmla="*/ 248505 h 1920895"/>
              <a:gd name="connsiteX17" fmla="*/ 2045369 w 3465095"/>
              <a:gd name="connsiteY17" fmla="*/ 669611 h 1920895"/>
              <a:gd name="connsiteX18" fmla="*/ 2153653 w 3465095"/>
              <a:gd name="connsiteY18" fmla="*/ 1018526 h 1920895"/>
              <a:gd name="connsiteX19" fmla="*/ 2249905 w 3465095"/>
              <a:gd name="connsiteY19" fmla="*/ 1126811 h 1920895"/>
              <a:gd name="connsiteX20" fmla="*/ 2298032 w 3465095"/>
              <a:gd name="connsiteY20" fmla="*/ 1102747 h 1920895"/>
              <a:gd name="connsiteX21" fmla="*/ 2322095 w 3465095"/>
              <a:gd name="connsiteY21" fmla="*/ 1066653 h 1920895"/>
              <a:gd name="connsiteX22" fmla="*/ 2454442 w 3465095"/>
              <a:gd name="connsiteY22" fmla="*/ 717737 h 1920895"/>
              <a:gd name="connsiteX23" fmla="*/ 2598821 w 3465095"/>
              <a:gd name="connsiteY23" fmla="*/ 380853 h 1920895"/>
              <a:gd name="connsiteX24" fmla="*/ 2743200 w 3465095"/>
              <a:gd name="connsiteY24" fmla="*/ 68032 h 1920895"/>
              <a:gd name="connsiteX25" fmla="*/ 2863516 w 3465095"/>
              <a:gd name="connsiteY25" fmla="*/ 43968 h 1920895"/>
              <a:gd name="connsiteX26" fmla="*/ 2983832 w 3465095"/>
              <a:gd name="connsiteY26" fmla="*/ 284600 h 1920895"/>
              <a:gd name="connsiteX27" fmla="*/ 3056021 w 3465095"/>
              <a:gd name="connsiteY27" fmla="*/ 573358 h 1920895"/>
              <a:gd name="connsiteX28" fmla="*/ 3200400 w 3465095"/>
              <a:gd name="connsiteY28" fmla="*/ 958368 h 1920895"/>
              <a:gd name="connsiteX29" fmla="*/ 3356811 w 3465095"/>
              <a:gd name="connsiteY29" fmla="*/ 1427600 h 1920895"/>
              <a:gd name="connsiteX30" fmla="*/ 3465095 w 3465095"/>
              <a:gd name="connsiteY30" fmla="*/ 1920895 h 19208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3465095" h="1920895">
                <a:moveTo>
                  <a:pt x="0" y="1896832"/>
                </a:moveTo>
                <a:cubicBezTo>
                  <a:pt x="40105" y="1669234"/>
                  <a:pt x="80210" y="1441637"/>
                  <a:pt x="132347" y="1247126"/>
                </a:cubicBezTo>
                <a:cubicBezTo>
                  <a:pt x="184484" y="1052615"/>
                  <a:pt x="252663" y="884173"/>
                  <a:pt x="312821" y="729768"/>
                </a:cubicBezTo>
                <a:cubicBezTo>
                  <a:pt x="372979" y="575363"/>
                  <a:pt x="439153" y="432990"/>
                  <a:pt x="493295" y="320695"/>
                </a:cubicBezTo>
                <a:cubicBezTo>
                  <a:pt x="547437" y="208400"/>
                  <a:pt x="595564" y="104126"/>
                  <a:pt x="637674" y="56000"/>
                </a:cubicBezTo>
                <a:cubicBezTo>
                  <a:pt x="679784" y="7874"/>
                  <a:pt x="713874" y="15895"/>
                  <a:pt x="745958" y="31937"/>
                </a:cubicBezTo>
                <a:cubicBezTo>
                  <a:pt x="778042" y="47979"/>
                  <a:pt x="794084" y="70037"/>
                  <a:pt x="830179" y="152253"/>
                </a:cubicBezTo>
                <a:cubicBezTo>
                  <a:pt x="866274" y="234469"/>
                  <a:pt x="924426" y="408927"/>
                  <a:pt x="962526" y="525232"/>
                </a:cubicBezTo>
                <a:cubicBezTo>
                  <a:pt x="1000626" y="641537"/>
                  <a:pt x="1024690" y="757842"/>
                  <a:pt x="1058779" y="850084"/>
                </a:cubicBezTo>
                <a:cubicBezTo>
                  <a:pt x="1092868" y="942326"/>
                  <a:pt x="1132973" y="1040584"/>
                  <a:pt x="1167063" y="1078684"/>
                </a:cubicBezTo>
                <a:cubicBezTo>
                  <a:pt x="1201153" y="1116784"/>
                  <a:pt x="1231232" y="1112773"/>
                  <a:pt x="1263316" y="1078684"/>
                </a:cubicBezTo>
                <a:cubicBezTo>
                  <a:pt x="1295400" y="1044595"/>
                  <a:pt x="1327485" y="960373"/>
                  <a:pt x="1359569" y="874147"/>
                </a:cubicBezTo>
                <a:cubicBezTo>
                  <a:pt x="1391653" y="787921"/>
                  <a:pt x="1413711" y="671615"/>
                  <a:pt x="1455821" y="561326"/>
                </a:cubicBezTo>
                <a:cubicBezTo>
                  <a:pt x="1497931" y="451037"/>
                  <a:pt x="1570122" y="302648"/>
                  <a:pt x="1612232" y="212411"/>
                </a:cubicBezTo>
                <a:cubicBezTo>
                  <a:pt x="1654342" y="122174"/>
                  <a:pt x="1674395" y="49984"/>
                  <a:pt x="1708484" y="19905"/>
                </a:cubicBezTo>
                <a:cubicBezTo>
                  <a:pt x="1742573" y="-10174"/>
                  <a:pt x="1782679" y="-6163"/>
                  <a:pt x="1816769" y="31937"/>
                </a:cubicBezTo>
                <a:cubicBezTo>
                  <a:pt x="1850859" y="70037"/>
                  <a:pt x="1874921" y="142226"/>
                  <a:pt x="1913021" y="248505"/>
                </a:cubicBezTo>
                <a:cubicBezTo>
                  <a:pt x="1951121" y="354784"/>
                  <a:pt x="2005264" y="541274"/>
                  <a:pt x="2045369" y="669611"/>
                </a:cubicBezTo>
                <a:cubicBezTo>
                  <a:pt x="2085474" y="797948"/>
                  <a:pt x="2119564" y="942326"/>
                  <a:pt x="2153653" y="1018526"/>
                </a:cubicBezTo>
                <a:cubicBezTo>
                  <a:pt x="2187742" y="1094726"/>
                  <a:pt x="2225842" y="1112774"/>
                  <a:pt x="2249905" y="1126811"/>
                </a:cubicBezTo>
                <a:cubicBezTo>
                  <a:pt x="2273968" y="1140848"/>
                  <a:pt x="2286000" y="1112773"/>
                  <a:pt x="2298032" y="1102747"/>
                </a:cubicBezTo>
                <a:cubicBezTo>
                  <a:pt x="2310064" y="1092721"/>
                  <a:pt x="2296027" y="1130821"/>
                  <a:pt x="2322095" y="1066653"/>
                </a:cubicBezTo>
                <a:cubicBezTo>
                  <a:pt x="2348163" y="1002485"/>
                  <a:pt x="2408321" y="832037"/>
                  <a:pt x="2454442" y="717737"/>
                </a:cubicBezTo>
                <a:cubicBezTo>
                  <a:pt x="2500563" y="603437"/>
                  <a:pt x="2550695" y="489137"/>
                  <a:pt x="2598821" y="380853"/>
                </a:cubicBezTo>
                <a:cubicBezTo>
                  <a:pt x="2646947" y="272569"/>
                  <a:pt x="2699084" y="124179"/>
                  <a:pt x="2743200" y="68032"/>
                </a:cubicBezTo>
                <a:cubicBezTo>
                  <a:pt x="2787316" y="11885"/>
                  <a:pt x="2823411" y="7873"/>
                  <a:pt x="2863516" y="43968"/>
                </a:cubicBezTo>
                <a:cubicBezTo>
                  <a:pt x="2903621" y="80063"/>
                  <a:pt x="2951748" y="196368"/>
                  <a:pt x="2983832" y="284600"/>
                </a:cubicBezTo>
                <a:cubicBezTo>
                  <a:pt x="3015916" y="372832"/>
                  <a:pt x="3019926" y="461063"/>
                  <a:pt x="3056021" y="573358"/>
                </a:cubicBezTo>
                <a:cubicBezTo>
                  <a:pt x="3092116" y="685653"/>
                  <a:pt x="3150268" y="815994"/>
                  <a:pt x="3200400" y="958368"/>
                </a:cubicBezTo>
                <a:cubicBezTo>
                  <a:pt x="3250532" y="1100742"/>
                  <a:pt x="3312695" y="1267179"/>
                  <a:pt x="3356811" y="1427600"/>
                </a:cubicBezTo>
                <a:cubicBezTo>
                  <a:pt x="3400927" y="1588021"/>
                  <a:pt x="3433011" y="1754458"/>
                  <a:pt x="3465095" y="1920895"/>
                </a:cubicBezTo>
              </a:path>
            </a:pathLst>
          </a:custGeom>
          <a:ln/>
        </p:spPr>
        <p:style>
          <a:lnRef idx="3">
            <a:schemeClr val="dk1"/>
          </a:lnRef>
          <a:fillRef idx="0">
            <a:schemeClr val="dk1"/>
          </a:fillRef>
          <a:effectRef idx="2">
            <a:schemeClr val="dk1"/>
          </a:effectRef>
          <a:fontRef idx="minor">
            <a:schemeClr val="tx1"/>
          </a:fontRef>
        </p:style>
        <p:txBody>
          <a:bodyPr rtlCol="0" anchor="ctr"/>
          <a:lstStyle/>
          <a:p>
            <a:pPr algn="ctr"/>
            <a:endParaRPr lang="en-CA"/>
          </a:p>
        </p:txBody>
      </p:sp>
    </p:spTree>
    <p:extLst>
      <p:ext uri="{BB962C8B-B14F-4D97-AF65-F5344CB8AC3E}">
        <p14:creationId xmlns:p14="http://schemas.microsoft.com/office/powerpoint/2010/main" val="4416600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7"/>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48"/>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6" presetClass="entr" presetSubtype="21" fill="hold" nodeType="clickEffect">
                                  <p:stCondLst>
                                    <p:cond delay="0"/>
                                  </p:stCondLst>
                                  <p:childTnLst>
                                    <p:set>
                                      <p:cBhvr>
                                        <p:cTn id="32" dur="1" fill="hold">
                                          <p:stCondLst>
                                            <p:cond delay="0"/>
                                          </p:stCondLst>
                                        </p:cTn>
                                        <p:tgtEl>
                                          <p:spTgt spid="25"/>
                                        </p:tgtEl>
                                        <p:attrNameLst>
                                          <p:attrName>style.visibility</p:attrName>
                                        </p:attrNameLst>
                                      </p:cBhvr>
                                      <p:to>
                                        <p:strVal val="visible"/>
                                      </p:to>
                                    </p:set>
                                    <p:animEffect transition="in" filter="barn(inVertical)">
                                      <p:cBhvr>
                                        <p:cTn id="33" dur="500"/>
                                        <p:tgtEl>
                                          <p:spTgt spid="25"/>
                                        </p:tgtEl>
                                      </p:cBhvr>
                                    </p:animEffect>
                                  </p:childTnLst>
                                </p:cTn>
                              </p:par>
                              <p:par>
                                <p:cTn id="34" presetID="42" presetClass="entr" presetSubtype="0" fill="hold" grpId="0" nodeType="withEffect">
                                  <p:stCondLst>
                                    <p:cond delay="0"/>
                                  </p:stCondLst>
                                  <p:childTnLst>
                                    <p:set>
                                      <p:cBhvr>
                                        <p:cTn id="35" dur="1" fill="hold">
                                          <p:stCondLst>
                                            <p:cond delay="0"/>
                                          </p:stCondLst>
                                        </p:cTn>
                                        <p:tgtEl>
                                          <p:spTgt spid="2"/>
                                        </p:tgtEl>
                                        <p:attrNameLst>
                                          <p:attrName>style.visibility</p:attrName>
                                        </p:attrNameLst>
                                      </p:cBhvr>
                                      <p:to>
                                        <p:strVal val="visible"/>
                                      </p:to>
                                    </p:set>
                                    <p:animEffect transition="in" filter="fade">
                                      <p:cBhvr>
                                        <p:cTn id="36" dur="1000"/>
                                        <p:tgtEl>
                                          <p:spTgt spid="2"/>
                                        </p:tgtEl>
                                      </p:cBhvr>
                                    </p:animEffect>
                                    <p:anim calcmode="lin" valueType="num">
                                      <p:cBhvr>
                                        <p:cTn id="37" dur="1000" fill="hold"/>
                                        <p:tgtEl>
                                          <p:spTgt spid="2"/>
                                        </p:tgtEl>
                                        <p:attrNameLst>
                                          <p:attrName>ppt_x</p:attrName>
                                        </p:attrNameLst>
                                      </p:cBhvr>
                                      <p:tavLst>
                                        <p:tav tm="0">
                                          <p:val>
                                            <p:strVal val="#ppt_x"/>
                                          </p:val>
                                        </p:tav>
                                        <p:tav tm="100000">
                                          <p:val>
                                            <p:strVal val="#ppt_x"/>
                                          </p:val>
                                        </p:tav>
                                      </p:tavLst>
                                    </p:anim>
                                    <p:anim calcmode="lin" valueType="num">
                                      <p:cBhvr>
                                        <p:cTn id="38"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50"/>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49"/>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51"/>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52"/>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53"/>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22" presetClass="entr" presetSubtype="4" fill="hold" grpId="0" nodeType="clickEffect">
                                  <p:stCondLst>
                                    <p:cond delay="0"/>
                                  </p:stCondLst>
                                  <p:childTnLst>
                                    <p:set>
                                      <p:cBhvr>
                                        <p:cTn id="58" dur="1" fill="hold">
                                          <p:stCondLst>
                                            <p:cond delay="0"/>
                                          </p:stCondLst>
                                        </p:cTn>
                                        <p:tgtEl>
                                          <p:spTgt spid="26"/>
                                        </p:tgtEl>
                                        <p:attrNameLst>
                                          <p:attrName>style.visibility</p:attrName>
                                        </p:attrNameLst>
                                      </p:cBhvr>
                                      <p:to>
                                        <p:strVal val="visible"/>
                                      </p:to>
                                    </p:set>
                                    <p:animEffect transition="in" filter="wipe(down)">
                                      <p:cBhvr>
                                        <p:cTn id="59" dur="500"/>
                                        <p:tgtEl>
                                          <p:spTgt spid="26"/>
                                        </p:tgtEl>
                                      </p:cBhvr>
                                    </p:animEffect>
                                  </p:childTnLst>
                                </p:cTn>
                              </p:par>
                              <p:par>
                                <p:cTn id="60" presetID="42" presetClass="entr" presetSubtype="0" fill="hold" grpId="0" nodeType="withEffect">
                                  <p:stCondLst>
                                    <p:cond delay="0"/>
                                  </p:stCondLst>
                                  <p:childTnLst>
                                    <p:set>
                                      <p:cBhvr>
                                        <p:cTn id="61" dur="1" fill="hold">
                                          <p:stCondLst>
                                            <p:cond delay="0"/>
                                          </p:stCondLst>
                                        </p:cTn>
                                        <p:tgtEl>
                                          <p:spTgt spid="20"/>
                                        </p:tgtEl>
                                        <p:attrNameLst>
                                          <p:attrName>style.visibility</p:attrName>
                                        </p:attrNameLst>
                                      </p:cBhvr>
                                      <p:to>
                                        <p:strVal val="visible"/>
                                      </p:to>
                                    </p:set>
                                    <p:animEffect transition="in" filter="fade">
                                      <p:cBhvr>
                                        <p:cTn id="62" dur="1000"/>
                                        <p:tgtEl>
                                          <p:spTgt spid="20"/>
                                        </p:tgtEl>
                                      </p:cBhvr>
                                    </p:animEffect>
                                    <p:anim calcmode="lin" valueType="num">
                                      <p:cBhvr>
                                        <p:cTn id="63" dur="1000" fill="hold"/>
                                        <p:tgtEl>
                                          <p:spTgt spid="20"/>
                                        </p:tgtEl>
                                        <p:attrNameLst>
                                          <p:attrName>ppt_x</p:attrName>
                                        </p:attrNameLst>
                                      </p:cBhvr>
                                      <p:tavLst>
                                        <p:tav tm="0">
                                          <p:val>
                                            <p:strVal val="#ppt_x"/>
                                          </p:val>
                                        </p:tav>
                                        <p:tav tm="100000">
                                          <p:val>
                                            <p:strVal val="#ppt_x"/>
                                          </p:val>
                                        </p:tav>
                                      </p:tavLst>
                                    </p:anim>
                                    <p:anim calcmode="lin" valueType="num">
                                      <p:cBhvr>
                                        <p:cTn id="64"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72"/>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grpId="0" nodeType="clickEffect">
                                  <p:stCondLst>
                                    <p:cond delay="0"/>
                                  </p:stCondLst>
                                  <p:childTnLst>
                                    <p:set>
                                      <p:cBhvr>
                                        <p:cTn id="72" dur="1" fill="hold">
                                          <p:stCondLst>
                                            <p:cond delay="0"/>
                                          </p:stCondLst>
                                        </p:cTn>
                                        <p:tgtEl>
                                          <p:spTgt spid="71"/>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73"/>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74"/>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79"/>
                                        </p:tgtEl>
                                        <p:attrNameLst>
                                          <p:attrName>style.visibility</p:attrName>
                                        </p:attrNameLst>
                                      </p:cBhvr>
                                      <p:to>
                                        <p:strVal val="visible"/>
                                      </p:to>
                                    </p:set>
                                  </p:childTnLst>
                                </p:cTn>
                              </p:par>
                            </p:childTnLst>
                          </p:cTn>
                        </p:par>
                      </p:childTnLst>
                    </p:cTn>
                  </p:par>
                  <p:par>
                    <p:cTn id="81" fill="hold">
                      <p:stCondLst>
                        <p:cond delay="indefinite"/>
                      </p:stCondLst>
                      <p:childTnLst>
                        <p:par>
                          <p:cTn id="82" fill="hold">
                            <p:stCondLst>
                              <p:cond delay="0"/>
                            </p:stCondLst>
                            <p:childTnLst>
                              <p:par>
                                <p:cTn id="83" presetID="1" presetClass="entr" presetSubtype="0" fill="hold" grpId="0" nodeType="clickEffect">
                                  <p:stCondLst>
                                    <p:cond delay="0"/>
                                  </p:stCondLst>
                                  <p:childTnLst>
                                    <p:set>
                                      <p:cBhvr>
                                        <p:cTn id="84" dur="1" fill="hold">
                                          <p:stCondLst>
                                            <p:cond delay="0"/>
                                          </p:stCondLst>
                                        </p:cTn>
                                        <p:tgtEl>
                                          <p:spTgt spid="76"/>
                                        </p:tgtEl>
                                        <p:attrNameLst>
                                          <p:attrName>style.visibility</p:attrName>
                                        </p:attrNameLst>
                                      </p:cBhvr>
                                      <p:to>
                                        <p:strVal val="visible"/>
                                      </p:to>
                                    </p:set>
                                  </p:childTnLst>
                                </p:cTn>
                              </p:par>
                            </p:childTnLst>
                          </p:cTn>
                        </p:par>
                      </p:childTnLst>
                    </p:cTn>
                  </p:par>
                  <p:par>
                    <p:cTn id="85" fill="hold">
                      <p:stCondLst>
                        <p:cond delay="indefinite"/>
                      </p:stCondLst>
                      <p:childTnLst>
                        <p:par>
                          <p:cTn id="86" fill="hold">
                            <p:stCondLst>
                              <p:cond delay="0"/>
                            </p:stCondLst>
                            <p:childTnLst>
                              <p:par>
                                <p:cTn id="87" presetID="1" presetClass="entr" presetSubtype="0" fill="hold" grpId="0" nodeType="clickEffect">
                                  <p:stCondLst>
                                    <p:cond delay="0"/>
                                  </p:stCondLst>
                                  <p:childTnLst>
                                    <p:set>
                                      <p:cBhvr>
                                        <p:cTn id="88" dur="1" fill="hold">
                                          <p:stCondLst>
                                            <p:cond delay="0"/>
                                          </p:stCondLst>
                                        </p:cTn>
                                        <p:tgtEl>
                                          <p:spTgt spid="75"/>
                                        </p:tgtEl>
                                        <p:attrNameLst>
                                          <p:attrName>style.visibility</p:attrName>
                                        </p:attrNameLst>
                                      </p:cBhvr>
                                      <p:to>
                                        <p:strVal val="visible"/>
                                      </p:to>
                                    </p:set>
                                  </p:childTnLst>
                                </p:cTn>
                              </p:par>
                              <p:par>
                                <p:cTn id="89" presetID="1" presetClass="entr" presetSubtype="0" fill="hold" grpId="0" nodeType="withEffect">
                                  <p:stCondLst>
                                    <p:cond delay="0"/>
                                  </p:stCondLst>
                                  <p:childTnLst>
                                    <p:set>
                                      <p:cBhvr>
                                        <p:cTn id="90" dur="1" fill="hold">
                                          <p:stCondLst>
                                            <p:cond delay="0"/>
                                          </p:stCondLst>
                                        </p:cTn>
                                        <p:tgtEl>
                                          <p:spTgt spid="77"/>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grpId="0" nodeType="clickEffect">
                                  <p:stCondLst>
                                    <p:cond delay="0"/>
                                  </p:stCondLst>
                                  <p:childTnLst>
                                    <p:set>
                                      <p:cBhvr>
                                        <p:cTn id="94" dur="1" fill="hold">
                                          <p:stCondLst>
                                            <p:cond delay="0"/>
                                          </p:stCondLst>
                                        </p:cTn>
                                        <p:tgtEl>
                                          <p:spTgt spid="78"/>
                                        </p:tgtEl>
                                        <p:attrNameLst>
                                          <p:attrName>style.visibility</p:attrName>
                                        </p:attrNameLst>
                                      </p:cBhvr>
                                      <p:to>
                                        <p:strVal val="visible"/>
                                      </p:to>
                                    </p:set>
                                  </p:childTnLst>
                                </p:cTn>
                              </p:par>
                            </p:childTnLst>
                          </p:cTn>
                        </p:par>
                      </p:childTnLst>
                    </p:cTn>
                  </p:par>
                  <p:par>
                    <p:cTn id="95" fill="hold">
                      <p:stCondLst>
                        <p:cond delay="indefinite"/>
                      </p:stCondLst>
                      <p:childTnLst>
                        <p:par>
                          <p:cTn id="96" fill="hold">
                            <p:stCondLst>
                              <p:cond delay="0"/>
                            </p:stCondLst>
                            <p:childTnLst>
                              <p:par>
                                <p:cTn id="97" presetID="42" presetClass="entr" presetSubtype="0" fill="hold" grpId="0" nodeType="clickEffect">
                                  <p:stCondLst>
                                    <p:cond delay="0"/>
                                  </p:stCondLst>
                                  <p:childTnLst>
                                    <p:set>
                                      <p:cBhvr>
                                        <p:cTn id="98" dur="1" fill="hold">
                                          <p:stCondLst>
                                            <p:cond delay="0"/>
                                          </p:stCondLst>
                                        </p:cTn>
                                        <p:tgtEl>
                                          <p:spTgt spid="23"/>
                                        </p:tgtEl>
                                        <p:attrNameLst>
                                          <p:attrName>style.visibility</p:attrName>
                                        </p:attrNameLst>
                                      </p:cBhvr>
                                      <p:to>
                                        <p:strVal val="visible"/>
                                      </p:to>
                                    </p:set>
                                    <p:animEffect transition="in" filter="fade">
                                      <p:cBhvr>
                                        <p:cTn id="99" dur="1000"/>
                                        <p:tgtEl>
                                          <p:spTgt spid="23"/>
                                        </p:tgtEl>
                                      </p:cBhvr>
                                    </p:animEffect>
                                    <p:anim calcmode="lin" valueType="num">
                                      <p:cBhvr>
                                        <p:cTn id="100" dur="1000" fill="hold"/>
                                        <p:tgtEl>
                                          <p:spTgt spid="23"/>
                                        </p:tgtEl>
                                        <p:attrNameLst>
                                          <p:attrName>ppt_x</p:attrName>
                                        </p:attrNameLst>
                                      </p:cBhvr>
                                      <p:tavLst>
                                        <p:tav tm="0">
                                          <p:val>
                                            <p:strVal val="#ppt_x"/>
                                          </p:val>
                                        </p:tav>
                                        <p:tav tm="100000">
                                          <p:val>
                                            <p:strVal val="#ppt_x"/>
                                          </p:val>
                                        </p:tav>
                                      </p:tavLst>
                                    </p:anim>
                                    <p:anim calcmode="lin" valueType="num">
                                      <p:cBhvr>
                                        <p:cTn id="101" dur="1000" fill="hold"/>
                                        <p:tgtEl>
                                          <p:spTgt spid="23"/>
                                        </p:tgtEl>
                                        <p:attrNameLst>
                                          <p:attrName>ppt_y</p:attrName>
                                        </p:attrNameLst>
                                      </p:cBhvr>
                                      <p:tavLst>
                                        <p:tav tm="0">
                                          <p:val>
                                            <p:strVal val="#ppt_y+.1"/>
                                          </p:val>
                                        </p:tav>
                                        <p:tav tm="100000">
                                          <p:val>
                                            <p:strVal val="#ppt_y"/>
                                          </p:val>
                                        </p:tav>
                                      </p:tavLst>
                                    </p:anim>
                                  </p:childTnLst>
                                </p:cTn>
                              </p:par>
                              <p:par>
                                <p:cTn id="102" presetID="22" presetClass="entr" presetSubtype="4" fill="hold" grpId="0" nodeType="withEffect">
                                  <p:stCondLst>
                                    <p:cond delay="0"/>
                                  </p:stCondLst>
                                  <p:childTnLst>
                                    <p:set>
                                      <p:cBhvr>
                                        <p:cTn id="103" dur="1" fill="hold">
                                          <p:stCondLst>
                                            <p:cond delay="0"/>
                                          </p:stCondLst>
                                        </p:cTn>
                                        <p:tgtEl>
                                          <p:spTgt spid="8"/>
                                        </p:tgtEl>
                                        <p:attrNameLst>
                                          <p:attrName>style.visibility</p:attrName>
                                        </p:attrNameLst>
                                      </p:cBhvr>
                                      <p:to>
                                        <p:strVal val="visible"/>
                                      </p:to>
                                    </p:set>
                                    <p:animEffect transition="in" filter="wipe(down)">
                                      <p:cBhvr>
                                        <p:cTn id="104" dur="500"/>
                                        <p:tgtEl>
                                          <p:spTgt spid="8"/>
                                        </p:tgtEl>
                                      </p:cBhvr>
                                    </p:animEffect>
                                  </p:childTnLst>
                                </p:cTn>
                              </p:par>
                            </p:childTnLst>
                          </p:cTn>
                        </p:par>
                      </p:childTnLst>
                    </p:cTn>
                  </p:par>
                  <p:par>
                    <p:cTn id="105" fill="hold">
                      <p:stCondLst>
                        <p:cond delay="indefinite"/>
                      </p:stCondLst>
                      <p:childTnLst>
                        <p:par>
                          <p:cTn id="106" fill="hold">
                            <p:stCondLst>
                              <p:cond delay="0"/>
                            </p:stCondLst>
                            <p:childTnLst>
                              <p:par>
                                <p:cTn id="107" presetID="1" presetClass="entr" presetSubtype="0" fill="hold" grpId="0" nodeType="clickEffect">
                                  <p:stCondLst>
                                    <p:cond delay="0"/>
                                  </p:stCondLst>
                                  <p:childTnLst>
                                    <p:set>
                                      <p:cBhvr>
                                        <p:cTn id="108" dur="1" fill="hold">
                                          <p:stCondLst>
                                            <p:cond delay="0"/>
                                          </p:stCondLst>
                                        </p:cTn>
                                        <p:tgtEl>
                                          <p:spTgt spid="55"/>
                                        </p:tgtEl>
                                        <p:attrNameLst>
                                          <p:attrName>style.visibility</p:attrName>
                                        </p:attrNameLst>
                                      </p:cBhvr>
                                      <p:to>
                                        <p:strVal val="visible"/>
                                      </p:to>
                                    </p:set>
                                  </p:childTnLst>
                                </p:cTn>
                              </p:par>
                            </p:childTnLst>
                          </p:cTn>
                        </p:par>
                      </p:childTnLst>
                    </p:cTn>
                  </p:par>
                  <p:par>
                    <p:cTn id="109" fill="hold">
                      <p:stCondLst>
                        <p:cond delay="indefinite"/>
                      </p:stCondLst>
                      <p:childTnLst>
                        <p:par>
                          <p:cTn id="110" fill="hold">
                            <p:stCondLst>
                              <p:cond delay="0"/>
                            </p:stCondLst>
                            <p:childTnLst>
                              <p:par>
                                <p:cTn id="111" presetID="1" presetClass="entr" presetSubtype="0" fill="hold" grpId="0" nodeType="clickEffect">
                                  <p:stCondLst>
                                    <p:cond delay="0"/>
                                  </p:stCondLst>
                                  <p:childTnLst>
                                    <p:set>
                                      <p:cBhvr>
                                        <p:cTn id="112" dur="1" fill="hold">
                                          <p:stCondLst>
                                            <p:cond delay="0"/>
                                          </p:stCondLst>
                                        </p:cTn>
                                        <p:tgtEl>
                                          <p:spTgt spid="54"/>
                                        </p:tgtEl>
                                        <p:attrNameLst>
                                          <p:attrName>style.visibility</p:attrName>
                                        </p:attrNameLst>
                                      </p:cBhvr>
                                      <p:to>
                                        <p:strVal val="visible"/>
                                      </p:to>
                                    </p:set>
                                  </p:childTnLst>
                                </p:cTn>
                              </p:par>
                              <p:par>
                                <p:cTn id="113" presetID="1" presetClass="entr" presetSubtype="0" fill="hold" grpId="0" nodeType="withEffect">
                                  <p:stCondLst>
                                    <p:cond delay="0"/>
                                  </p:stCondLst>
                                  <p:childTnLst>
                                    <p:set>
                                      <p:cBhvr>
                                        <p:cTn id="114" dur="1" fill="hold">
                                          <p:stCondLst>
                                            <p:cond delay="0"/>
                                          </p:stCondLst>
                                        </p:cTn>
                                        <p:tgtEl>
                                          <p:spTgt spid="56"/>
                                        </p:tgtEl>
                                        <p:attrNameLst>
                                          <p:attrName>style.visibility</p:attrName>
                                        </p:attrNameLst>
                                      </p:cBhvr>
                                      <p:to>
                                        <p:strVal val="visible"/>
                                      </p:to>
                                    </p:set>
                                  </p:childTnLst>
                                </p:cTn>
                              </p:par>
                            </p:childTnLst>
                          </p:cTn>
                        </p:par>
                      </p:childTnLst>
                    </p:cTn>
                  </p:par>
                  <p:par>
                    <p:cTn id="115" fill="hold">
                      <p:stCondLst>
                        <p:cond delay="indefinite"/>
                      </p:stCondLst>
                      <p:childTnLst>
                        <p:par>
                          <p:cTn id="116" fill="hold">
                            <p:stCondLst>
                              <p:cond delay="0"/>
                            </p:stCondLst>
                            <p:childTnLst>
                              <p:par>
                                <p:cTn id="117" presetID="1" presetClass="entr" presetSubtype="0" fill="hold" grpId="0" nodeType="clickEffect">
                                  <p:stCondLst>
                                    <p:cond delay="0"/>
                                  </p:stCondLst>
                                  <p:childTnLst>
                                    <p:set>
                                      <p:cBhvr>
                                        <p:cTn id="118" dur="1" fill="hold">
                                          <p:stCondLst>
                                            <p:cond delay="0"/>
                                          </p:stCondLst>
                                        </p:cTn>
                                        <p:tgtEl>
                                          <p:spTgt spid="57"/>
                                        </p:tgtEl>
                                        <p:attrNameLst>
                                          <p:attrName>style.visibility</p:attrName>
                                        </p:attrNameLst>
                                      </p:cBhvr>
                                      <p:to>
                                        <p:strVal val="visible"/>
                                      </p:to>
                                    </p:set>
                                  </p:childTnLst>
                                </p:cTn>
                              </p:par>
                              <p:par>
                                <p:cTn id="119" presetID="1" presetClass="entr" presetSubtype="0" fill="hold" grpId="0" nodeType="withEffect">
                                  <p:stCondLst>
                                    <p:cond delay="0"/>
                                  </p:stCondLst>
                                  <p:childTnLst>
                                    <p:set>
                                      <p:cBhvr>
                                        <p:cTn id="120" dur="1" fill="hold">
                                          <p:stCondLst>
                                            <p:cond delay="0"/>
                                          </p:stCondLst>
                                        </p:cTn>
                                        <p:tgtEl>
                                          <p:spTgt spid="58"/>
                                        </p:tgtEl>
                                        <p:attrNameLst>
                                          <p:attrName>style.visibility</p:attrName>
                                        </p:attrNameLst>
                                      </p:cBhvr>
                                      <p:to>
                                        <p:strVal val="visible"/>
                                      </p:to>
                                    </p:set>
                                  </p:childTnLst>
                                </p:cTn>
                              </p:par>
                            </p:childTnLst>
                          </p:cTn>
                        </p:par>
                      </p:childTnLst>
                    </p:cTn>
                  </p:par>
                  <p:par>
                    <p:cTn id="121" fill="hold">
                      <p:stCondLst>
                        <p:cond delay="indefinite"/>
                      </p:stCondLst>
                      <p:childTnLst>
                        <p:par>
                          <p:cTn id="122" fill="hold">
                            <p:stCondLst>
                              <p:cond delay="0"/>
                            </p:stCondLst>
                            <p:childTnLst>
                              <p:par>
                                <p:cTn id="123" presetID="1" presetClass="entr" presetSubtype="0" fill="hold" grpId="0" nodeType="clickEffect">
                                  <p:stCondLst>
                                    <p:cond delay="0"/>
                                  </p:stCondLst>
                                  <p:childTnLst>
                                    <p:set>
                                      <p:cBhvr>
                                        <p:cTn id="124" dur="1" fill="hold">
                                          <p:stCondLst>
                                            <p:cond delay="0"/>
                                          </p:stCondLst>
                                        </p:cTn>
                                        <p:tgtEl>
                                          <p:spTgt spid="60"/>
                                        </p:tgtEl>
                                        <p:attrNameLst>
                                          <p:attrName>style.visibility</p:attrName>
                                        </p:attrNameLst>
                                      </p:cBhvr>
                                      <p:to>
                                        <p:strVal val="visible"/>
                                      </p:to>
                                    </p:set>
                                  </p:childTnLst>
                                </p:cTn>
                              </p:par>
                            </p:childTnLst>
                          </p:cTn>
                        </p:par>
                      </p:childTnLst>
                    </p:cTn>
                  </p:par>
                  <p:par>
                    <p:cTn id="125" fill="hold">
                      <p:stCondLst>
                        <p:cond delay="indefinite"/>
                      </p:stCondLst>
                      <p:childTnLst>
                        <p:par>
                          <p:cTn id="126" fill="hold">
                            <p:stCondLst>
                              <p:cond delay="0"/>
                            </p:stCondLst>
                            <p:childTnLst>
                              <p:par>
                                <p:cTn id="127" presetID="1" presetClass="entr" presetSubtype="0" fill="hold" grpId="0" nodeType="clickEffect">
                                  <p:stCondLst>
                                    <p:cond delay="0"/>
                                  </p:stCondLst>
                                  <p:childTnLst>
                                    <p:set>
                                      <p:cBhvr>
                                        <p:cTn id="128" dur="1" fill="hold">
                                          <p:stCondLst>
                                            <p:cond delay="0"/>
                                          </p:stCondLst>
                                        </p:cTn>
                                        <p:tgtEl>
                                          <p:spTgt spid="59"/>
                                        </p:tgtEl>
                                        <p:attrNameLst>
                                          <p:attrName>style.visibility</p:attrName>
                                        </p:attrNameLst>
                                      </p:cBhvr>
                                      <p:to>
                                        <p:strVal val="visible"/>
                                      </p:to>
                                    </p:set>
                                  </p:childTnLst>
                                </p:cTn>
                              </p:par>
                              <p:par>
                                <p:cTn id="129" presetID="1" presetClass="entr" presetSubtype="0" fill="hold" grpId="0" nodeType="withEffect">
                                  <p:stCondLst>
                                    <p:cond delay="0"/>
                                  </p:stCondLst>
                                  <p:childTnLst>
                                    <p:set>
                                      <p:cBhvr>
                                        <p:cTn id="130" dur="1" fill="hold">
                                          <p:stCondLst>
                                            <p:cond delay="0"/>
                                          </p:stCondLst>
                                        </p:cTn>
                                        <p:tgtEl>
                                          <p:spTgt spid="61"/>
                                        </p:tgtEl>
                                        <p:attrNameLst>
                                          <p:attrName>style.visibility</p:attrName>
                                        </p:attrNameLst>
                                      </p:cBhvr>
                                      <p:to>
                                        <p:strVal val="visible"/>
                                      </p:to>
                                    </p:set>
                                  </p:childTnLst>
                                </p:cTn>
                              </p:par>
                            </p:childTnLst>
                          </p:cTn>
                        </p:par>
                      </p:childTnLst>
                    </p:cTn>
                  </p:par>
                  <p:par>
                    <p:cTn id="131" fill="hold">
                      <p:stCondLst>
                        <p:cond delay="indefinite"/>
                      </p:stCondLst>
                      <p:childTnLst>
                        <p:par>
                          <p:cTn id="132" fill="hold">
                            <p:stCondLst>
                              <p:cond delay="0"/>
                            </p:stCondLst>
                            <p:childTnLst>
                              <p:par>
                                <p:cTn id="133" presetID="1" presetClass="entr" presetSubtype="0" fill="hold" grpId="0" nodeType="clickEffect">
                                  <p:stCondLst>
                                    <p:cond delay="0"/>
                                  </p:stCondLst>
                                  <p:childTnLst>
                                    <p:set>
                                      <p:cBhvr>
                                        <p:cTn id="134" dur="1" fill="hold">
                                          <p:stCondLst>
                                            <p:cond delay="0"/>
                                          </p:stCondLst>
                                        </p:cTn>
                                        <p:tgtEl>
                                          <p:spTgt spid="62"/>
                                        </p:tgtEl>
                                        <p:attrNameLst>
                                          <p:attrName>style.visibility</p:attrName>
                                        </p:attrNameLst>
                                      </p:cBhvr>
                                      <p:to>
                                        <p:strVal val="visible"/>
                                      </p:to>
                                    </p:set>
                                  </p:childTnLst>
                                </p:cTn>
                              </p:par>
                            </p:childTnLst>
                          </p:cTn>
                        </p:par>
                      </p:childTnLst>
                    </p:cTn>
                  </p:par>
                  <p:par>
                    <p:cTn id="135" fill="hold">
                      <p:stCondLst>
                        <p:cond delay="indefinite"/>
                      </p:stCondLst>
                      <p:childTnLst>
                        <p:par>
                          <p:cTn id="136" fill="hold">
                            <p:stCondLst>
                              <p:cond delay="0"/>
                            </p:stCondLst>
                            <p:childTnLst>
                              <p:par>
                                <p:cTn id="137" presetID="1" presetClass="entr" presetSubtype="0" fill="hold" grpId="0" nodeType="clickEffect">
                                  <p:stCondLst>
                                    <p:cond delay="0"/>
                                  </p:stCondLst>
                                  <p:childTnLst>
                                    <p:set>
                                      <p:cBhvr>
                                        <p:cTn id="138" dur="1" fill="hold">
                                          <p:stCondLst>
                                            <p:cond delay="0"/>
                                          </p:stCondLst>
                                        </p:cTn>
                                        <p:tgtEl>
                                          <p:spTgt spid="68"/>
                                        </p:tgtEl>
                                        <p:attrNameLst>
                                          <p:attrName>style.visibility</p:attrName>
                                        </p:attrNameLst>
                                      </p:cBhvr>
                                      <p:to>
                                        <p:strVal val="visible"/>
                                      </p:to>
                                    </p:set>
                                  </p:childTnLst>
                                </p:cTn>
                              </p:par>
                            </p:childTnLst>
                          </p:cTn>
                        </p:par>
                      </p:childTnLst>
                    </p:cTn>
                  </p:par>
                  <p:par>
                    <p:cTn id="139" fill="hold">
                      <p:stCondLst>
                        <p:cond delay="indefinite"/>
                      </p:stCondLst>
                      <p:childTnLst>
                        <p:par>
                          <p:cTn id="140" fill="hold">
                            <p:stCondLst>
                              <p:cond delay="0"/>
                            </p:stCondLst>
                            <p:childTnLst>
                              <p:par>
                                <p:cTn id="141" presetID="1" presetClass="entr" presetSubtype="0" fill="hold" grpId="0" nodeType="clickEffect">
                                  <p:stCondLst>
                                    <p:cond delay="0"/>
                                  </p:stCondLst>
                                  <p:childTnLst>
                                    <p:set>
                                      <p:cBhvr>
                                        <p:cTn id="142" dur="1" fill="hold">
                                          <p:stCondLst>
                                            <p:cond delay="0"/>
                                          </p:stCondLst>
                                        </p:cTn>
                                        <p:tgtEl>
                                          <p:spTgt spid="67"/>
                                        </p:tgtEl>
                                        <p:attrNameLst>
                                          <p:attrName>style.visibility</p:attrName>
                                        </p:attrNameLst>
                                      </p:cBhvr>
                                      <p:to>
                                        <p:strVal val="visible"/>
                                      </p:to>
                                    </p:set>
                                  </p:childTnLst>
                                </p:cTn>
                              </p:par>
                              <p:par>
                                <p:cTn id="143" presetID="1" presetClass="entr" presetSubtype="0" fill="hold" grpId="0" nodeType="withEffect">
                                  <p:stCondLst>
                                    <p:cond delay="0"/>
                                  </p:stCondLst>
                                  <p:childTnLst>
                                    <p:set>
                                      <p:cBhvr>
                                        <p:cTn id="144" dur="1" fill="hold">
                                          <p:stCondLst>
                                            <p:cond delay="0"/>
                                          </p:stCondLst>
                                        </p:cTn>
                                        <p:tgtEl>
                                          <p:spTgt spid="69"/>
                                        </p:tgtEl>
                                        <p:attrNameLst>
                                          <p:attrName>style.visibility</p:attrName>
                                        </p:attrNameLst>
                                      </p:cBhvr>
                                      <p:to>
                                        <p:strVal val="visible"/>
                                      </p:to>
                                    </p:set>
                                  </p:childTnLst>
                                </p:cTn>
                              </p:par>
                            </p:childTnLst>
                          </p:cTn>
                        </p:par>
                      </p:childTnLst>
                    </p:cTn>
                  </p:par>
                  <p:par>
                    <p:cTn id="145" fill="hold">
                      <p:stCondLst>
                        <p:cond delay="indefinite"/>
                      </p:stCondLst>
                      <p:childTnLst>
                        <p:par>
                          <p:cTn id="146" fill="hold">
                            <p:stCondLst>
                              <p:cond delay="0"/>
                            </p:stCondLst>
                            <p:childTnLst>
                              <p:par>
                                <p:cTn id="147" presetID="1" presetClass="entr" presetSubtype="0" fill="hold" grpId="0" nodeType="clickEffect">
                                  <p:stCondLst>
                                    <p:cond delay="0"/>
                                  </p:stCondLst>
                                  <p:childTnLst>
                                    <p:set>
                                      <p:cBhvr>
                                        <p:cTn id="148" dur="1" fill="hold">
                                          <p:stCondLst>
                                            <p:cond delay="0"/>
                                          </p:stCondLst>
                                        </p:cTn>
                                        <p:tgtEl>
                                          <p:spTgt spid="70"/>
                                        </p:tgtEl>
                                        <p:attrNameLst>
                                          <p:attrName>style.visibility</p:attrName>
                                        </p:attrNameLst>
                                      </p:cBhvr>
                                      <p:to>
                                        <p:strVal val="visible"/>
                                      </p:to>
                                    </p:set>
                                  </p:childTnLst>
                                </p:cTn>
                              </p:par>
                            </p:childTnLst>
                          </p:cTn>
                        </p:par>
                      </p:childTnLst>
                    </p:cTn>
                  </p:par>
                  <p:par>
                    <p:cTn id="149" fill="hold">
                      <p:stCondLst>
                        <p:cond delay="indefinite"/>
                      </p:stCondLst>
                      <p:childTnLst>
                        <p:par>
                          <p:cTn id="150" fill="hold">
                            <p:stCondLst>
                              <p:cond delay="0"/>
                            </p:stCondLst>
                            <p:childTnLst>
                              <p:par>
                                <p:cTn id="151" presetID="22" presetClass="entr" presetSubtype="4" fill="hold" grpId="0" nodeType="clickEffect">
                                  <p:stCondLst>
                                    <p:cond delay="0"/>
                                  </p:stCondLst>
                                  <p:childTnLst>
                                    <p:set>
                                      <p:cBhvr>
                                        <p:cTn id="152" dur="1" fill="hold">
                                          <p:stCondLst>
                                            <p:cond delay="0"/>
                                          </p:stCondLst>
                                        </p:cTn>
                                        <p:tgtEl>
                                          <p:spTgt spid="9"/>
                                        </p:tgtEl>
                                        <p:attrNameLst>
                                          <p:attrName>style.visibility</p:attrName>
                                        </p:attrNameLst>
                                      </p:cBhvr>
                                      <p:to>
                                        <p:strVal val="visible"/>
                                      </p:to>
                                    </p:set>
                                    <p:animEffect transition="in" filter="wipe(down)">
                                      <p:cBhvr>
                                        <p:cTn id="153" dur="500"/>
                                        <p:tgtEl>
                                          <p:spTgt spid="9"/>
                                        </p:tgtEl>
                                      </p:cBhvr>
                                    </p:animEffect>
                                  </p:childTnLst>
                                </p:cTn>
                              </p:par>
                              <p:par>
                                <p:cTn id="154" presetID="42" presetClass="entr" presetSubtype="0" fill="hold" grpId="0" nodeType="withEffect">
                                  <p:stCondLst>
                                    <p:cond delay="0"/>
                                  </p:stCondLst>
                                  <p:childTnLst>
                                    <p:set>
                                      <p:cBhvr>
                                        <p:cTn id="155" dur="1" fill="hold">
                                          <p:stCondLst>
                                            <p:cond delay="0"/>
                                          </p:stCondLst>
                                        </p:cTn>
                                        <p:tgtEl>
                                          <p:spTgt spid="24"/>
                                        </p:tgtEl>
                                        <p:attrNameLst>
                                          <p:attrName>style.visibility</p:attrName>
                                        </p:attrNameLst>
                                      </p:cBhvr>
                                      <p:to>
                                        <p:strVal val="visible"/>
                                      </p:to>
                                    </p:set>
                                    <p:animEffect transition="in" filter="fade">
                                      <p:cBhvr>
                                        <p:cTn id="156" dur="1000"/>
                                        <p:tgtEl>
                                          <p:spTgt spid="24"/>
                                        </p:tgtEl>
                                      </p:cBhvr>
                                    </p:animEffect>
                                    <p:anim calcmode="lin" valueType="num">
                                      <p:cBhvr>
                                        <p:cTn id="157" dur="1000" fill="hold"/>
                                        <p:tgtEl>
                                          <p:spTgt spid="24"/>
                                        </p:tgtEl>
                                        <p:attrNameLst>
                                          <p:attrName>ppt_x</p:attrName>
                                        </p:attrNameLst>
                                      </p:cBhvr>
                                      <p:tavLst>
                                        <p:tav tm="0">
                                          <p:val>
                                            <p:strVal val="#ppt_x"/>
                                          </p:val>
                                        </p:tav>
                                        <p:tav tm="100000">
                                          <p:val>
                                            <p:strVal val="#ppt_x"/>
                                          </p:val>
                                        </p:tav>
                                      </p:tavLst>
                                    </p:anim>
                                    <p:anim calcmode="lin" valueType="num">
                                      <p:cBhvr>
                                        <p:cTn id="158"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2" grpId="0"/>
      <p:bldP spid="20" grpId="0"/>
      <p:bldP spid="23" grpId="0"/>
      <p:bldP spid="24" grpId="0"/>
      <p:bldP spid="7" grpId="0" animBg="1"/>
      <p:bldP spid="43" grpId="0" animBg="1"/>
      <p:bldP spid="44" grpId="0" animBg="1"/>
      <p:bldP spid="45" grpId="0" animBg="1"/>
      <p:bldP spid="46" grpId="0" animBg="1"/>
      <p:bldP spid="47" grpId="0" animBg="1"/>
      <p:bldP spid="48" grpId="0" animBg="1"/>
      <p:bldP spid="49" grpId="0" animBg="1"/>
      <p:bldP spid="50" grpId="0" animBg="1"/>
      <p:bldP spid="51" grpId="0" animBg="1"/>
      <p:bldP spid="52" grpId="0" animBg="1"/>
      <p:bldP spid="53" grpId="0" animBg="1"/>
      <p:bldP spid="54" grpId="0" animBg="1"/>
      <p:bldP spid="55" grpId="0" animBg="1"/>
      <p:bldP spid="56" grpId="0" animBg="1"/>
      <p:bldP spid="57" grpId="0" animBg="1"/>
      <p:bldP spid="58" grpId="0" animBg="1"/>
      <p:bldP spid="59" grpId="0" animBg="1"/>
      <p:bldP spid="60" grpId="0" animBg="1"/>
      <p:bldP spid="61" grpId="0" animBg="1"/>
      <p:bldP spid="62" grpId="0" animBg="1"/>
      <p:bldP spid="67" grpId="0" animBg="1"/>
      <p:bldP spid="68" grpId="0" animBg="1"/>
      <p:bldP spid="69" grpId="0" animBg="1"/>
      <p:bldP spid="70" grpId="0" animBg="1"/>
      <p:bldP spid="71" grpId="0" animBg="1"/>
      <p:bldP spid="72" grpId="0" animBg="1"/>
      <p:bldP spid="73" grpId="0" animBg="1"/>
      <p:bldP spid="74" grpId="0" animBg="1"/>
      <p:bldP spid="75" grpId="0" animBg="1"/>
      <p:bldP spid="76" grpId="0" animBg="1"/>
      <p:bldP spid="77" grpId="0" animBg="1"/>
      <p:bldP spid="78" grpId="0" animBg="1"/>
      <p:bldP spid="79" grpId="0" animBg="1"/>
      <p:bldP spid="8" grpId="0" animBg="1"/>
      <p:bldP spid="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Espace réservé du texte 2"/>
          <p:cNvSpPr>
            <a:spLocks noGrp="1"/>
          </p:cNvSpPr>
          <p:nvPr>
            <p:custDataLst>
              <p:tags r:id="rId1"/>
            </p:custDataLst>
          </p:nvPr>
        </p:nvSpPr>
        <p:spPr bwMode="auto">
          <a:xfrm>
            <a:off x="685800" y="1265911"/>
            <a:ext cx="8172480" cy="5234924"/>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lr>
                <a:schemeClr val="tx2"/>
              </a:buClr>
              <a:buSzPct val="90000"/>
              <a:buFont typeface="Wingdings" pitchFamily="2" charset="2"/>
              <a:buChar char="n"/>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tx2"/>
              </a:buClr>
              <a:buChar char="–"/>
              <a:defRPr sz="3200">
                <a:solidFill>
                  <a:schemeClr val="tx1"/>
                </a:solidFill>
                <a:latin typeface="+mn-lt"/>
              </a:defRPr>
            </a:lvl2pPr>
            <a:lvl3pPr marL="1143000" indent="-228600" algn="l" rtl="0" eaLnBrk="1" fontAlgn="base" hangingPunct="1">
              <a:spcBef>
                <a:spcPct val="20000"/>
              </a:spcBef>
              <a:spcAft>
                <a:spcPct val="0"/>
              </a:spcAft>
              <a:buClr>
                <a:schemeClr val="tx2"/>
              </a:buClr>
              <a:buSzPct val="75000"/>
              <a:buFont typeface="Wingdings" pitchFamily="2" charset="2"/>
              <a:buChar char="v"/>
              <a:defRPr sz="3200">
                <a:solidFill>
                  <a:schemeClr val="tx1"/>
                </a:solidFill>
                <a:latin typeface="+mn-lt"/>
              </a:defRPr>
            </a:lvl3pPr>
            <a:lvl4pPr marL="1600200" indent="-228600" algn="l" rtl="0" eaLnBrk="1" fontAlgn="base" hangingPunct="1">
              <a:spcBef>
                <a:spcPct val="20000"/>
              </a:spcBef>
              <a:spcAft>
                <a:spcPct val="0"/>
              </a:spcAft>
              <a:buClr>
                <a:schemeClr val="tx2"/>
              </a:buClr>
              <a:buChar char="–"/>
              <a:defRPr sz="3200">
                <a:solidFill>
                  <a:schemeClr val="tx1"/>
                </a:solidFill>
                <a:latin typeface="+mn-lt"/>
              </a:defRPr>
            </a:lvl4pPr>
            <a:lvl5pPr marL="2057400" indent="-228600" algn="l" rtl="0" eaLnBrk="1" fontAlgn="base" hangingPunct="1">
              <a:spcBef>
                <a:spcPct val="20000"/>
              </a:spcBef>
              <a:spcAft>
                <a:spcPct val="0"/>
              </a:spcAft>
              <a:buClr>
                <a:schemeClr val="tx2"/>
              </a:buClr>
              <a:buChar char="–"/>
              <a:defRPr sz="3200">
                <a:solidFill>
                  <a:schemeClr val="tx1"/>
                </a:solidFill>
                <a:latin typeface="+mn-lt"/>
              </a:defRPr>
            </a:lvl5pPr>
            <a:lvl6pPr marL="2514600" indent="-228600" algn="l" rtl="0" eaLnBrk="1" fontAlgn="base" hangingPunct="1">
              <a:spcBef>
                <a:spcPct val="20000"/>
              </a:spcBef>
              <a:spcAft>
                <a:spcPct val="0"/>
              </a:spcAft>
              <a:buClr>
                <a:schemeClr val="tx2"/>
              </a:buClr>
              <a:buChar char="–"/>
              <a:defRPr sz="3200">
                <a:solidFill>
                  <a:schemeClr val="tx1"/>
                </a:solidFill>
                <a:latin typeface="+mn-lt"/>
              </a:defRPr>
            </a:lvl6pPr>
            <a:lvl7pPr marL="2971800" indent="-228600" algn="l" rtl="0" eaLnBrk="1" fontAlgn="base" hangingPunct="1">
              <a:spcBef>
                <a:spcPct val="20000"/>
              </a:spcBef>
              <a:spcAft>
                <a:spcPct val="0"/>
              </a:spcAft>
              <a:buClr>
                <a:schemeClr val="tx2"/>
              </a:buClr>
              <a:buChar char="–"/>
              <a:defRPr sz="3200">
                <a:solidFill>
                  <a:schemeClr val="tx1"/>
                </a:solidFill>
                <a:latin typeface="+mn-lt"/>
              </a:defRPr>
            </a:lvl7pPr>
            <a:lvl8pPr marL="3429000" indent="-228600" algn="l" rtl="0" eaLnBrk="1" fontAlgn="base" hangingPunct="1">
              <a:spcBef>
                <a:spcPct val="20000"/>
              </a:spcBef>
              <a:spcAft>
                <a:spcPct val="0"/>
              </a:spcAft>
              <a:buClr>
                <a:schemeClr val="tx2"/>
              </a:buClr>
              <a:buChar char="–"/>
              <a:defRPr sz="3200">
                <a:solidFill>
                  <a:schemeClr val="tx1"/>
                </a:solidFill>
                <a:latin typeface="+mn-lt"/>
              </a:defRPr>
            </a:lvl8pPr>
            <a:lvl9pPr marL="3886200" indent="-228600" algn="l" rtl="0" eaLnBrk="1" fontAlgn="base" hangingPunct="1">
              <a:spcBef>
                <a:spcPct val="20000"/>
              </a:spcBef>
              <a:spcAft>
                <a:spcPct val="0"/>
              </a:spcAft>
              <a:buClr>
                <a:schemeClr val="tx2"/>
              </a:buClr>
              <a:buChar char="–"/>
              <a:defRPr sz="3200">
                <a:solidFill>
                  <a:schemeClr val="tx1"/>
                </a:solidFill>
                <a:latin typeface="+mn-lt"/>
              </a:defRPr>
            </a:lvl9pPr>
          </a:lstStyle>
          <a:p>
            <a:pPr algn="ctr">
              <a:spcBef>
                <a:spcPts val="2400"/>
              </a:spcBef>
              <a:buClr>
                <a:schemeClr val="bg2">
                  <a:lumMod val="40000"/>
                  <a:lumOff val="60000"/>
                </a:schemeClr>
              </a:buClr>
              <a:buNone/>
            </a:pPr>
            <a:r>
              <a:rPr lang="fr-FR" sz="3000" dirty="0">
                <a:solidFill>
                  <a:schemeClr val="accent3">
                    <a:lumMod val="60000"/>
                    <a:lumOff val="40000"/>
                  </a:schemeClr>
                </a:solidFill>
                <a:effectLst>
                  <a:outerShdw blurRad="38100" dist="38100" dir="2700000" algn="tl">
                    <a:srgbClr val="000000">
                      <a:alpha val="43137"/>
                    </a:srgbClr>
                  </a:outerShdw>
                </a:effectLst>
                <a:latin typeface="+mj-lt"/>
                <a:cs typeface="Arial" pitchFamily="34" charset="0"/>
              </a:rPr>
              <a:t>Exercice «éclair» &amp; interprétation statistique</a:t>
            </a:r>
          </a:p>
          <a:p>
            <a:pPr marL="0" indent="0">
              <a:spcBef>
                <a:spcPts val="1800"/>
              </a:spcBef>
              <a:buClr>
                <a:schemeClr val="bg2">
                  <a:lumMod val="40000"/>
                  <a:lumOff val="60000"/>
                </a:schemeClr>
              </a:buClr>
              <a:buNone/>
            </a:pPr>
            <a:r>
              <a:rPr lang="fr-FR" sz="2200" dirty="0">
                <a:effectLst>
                  <a:outerShdw blurRad="38100" dist="38100" dir="2700000" algn="tl">
                    <a:srgbClr val="000000">
                      <a:alpha val="43137"/>
                    </a:srgbClr>
                  </a:outerShdw>
                </a:effectLst>
                <a:latin typeface="Arial" pitchFamily="34" charset="0"/>
                <a:cs typeface="Arial" pitchFamily="34" charset="0"/>
              </a:rPr>
              <a:t>    Quel est le nombre d’enfants typique modal désiré… ?</a:t>
            </a:r>
          </a:p>
          <a:p>
            <a:pPr>
              <a:spcBef>
                <a:spcPts val="1800"/>
              </a:spcBef>
              <a:buClr>
                <a:schemeClr val="bg2">
                  <a:lumMod val="40000"/>
                  <a:lumOff val="60000"/>
                </a:schemeClr>
              </a:buClr>
            </a:pPr>
            <a:endParaRPr lang="fr-FR" sz="2400" dirty="0">
              <a:effectLst>
                <a:outerShdw blurRad="38100" dist="38100" dir="2700000" algn="tl">
                  <a:srgbClr val="000000">
                    <a:alpha val="43137"/>
                  </a:srgbClr>
                </a:outerShdw>
              </a:effectLst>
              <a:latin typeface="Arial" pitchFamily="34" charset="0"/>
              <a:cs typeface="Arial" pitchFamily="34" charset="0"/>
            </a:endParaRPr>
          </a:p>
          <a:p>
            <a:pPr>
              <a:spcBef>
                <a:spcPts val="1800"/>
              </a:spcBef>
              <a:buClr>
                <a:schemeClr val="bg2">
                  <a:lumMod val="40000"/>
                  <a:lumOff val="60000"/>
                </a:schemeClr>
              </a:buClr>
            </a:pPr>
            <a:endParaRPr lang="fr-FR" sz="2400" dirty="0">
              <a:effectLst>
                <a:outerShdw blurRad="38100" dist="38100" dir="2700000" algn="tl">
                  <a:srgbClr val="000000">
                    <a:alpha val="43137"/>
                  </a:srgbClr>
                </a:outerShdw>
              </a:effectLst>
              <a:latin typeface="Arial" pitchFamily="34" charset="0"/>
              <a:cs typeface="Arial" pitchFamily="34" charset="0"/>
            </a:endParaRPr>
          </a:p>
          <a:p>
            <a:pPr>
              <a:spcBef>
                <a:spcPts val="1800"/>
              </a:spcBef>
              <a:buClr>
                <a:schemeClr val="bg2">
                  <a:lumMod val="40000"/>
                  <a:lumOff val="60000"/>
                </a:schemeClr>
              </a:buClr>
            </a:pPr>
            <a:endParaRPr lang="fr-FR" sz="2400" dirty="0">
              <a:effectLst>
                <a:outerShdw blurRad="38100" dist="38100" dir="2700000" algn="tl">
                  <a:srgbClr val="000000">
                    <a:alpha val="43137"/>
                  </a:srgbClr>
                </a:outerShdw>
              </a:effectLst>
              <a:latin typeface="Arial" pitchFamily="34" charset="0"/>
              <a:cs typeface="Arial" pitchFamily="34" charset="0"/>
            </a:endParaRPr>
          </a:p>
          <a:p>
            <a:pPr>
              <a:spcBef>
                <a:spcPts val="1800"/>
              </a:spcBef>
              <a:buClr>
                <a:schemeClr val="bg2">
                  <a:lumMod val="40000"/>
                  <a:lumOff val="60000"/>
                </a:schemeClr>
              </a:buClr>
            </a:pPr>
            <a:endParaRPr lang="fr-FR" sz="2400" dirty="0">
              <a:effectLst>
                <a:outerShdw blurRad="38100" dist="38100" dir="2700000" algn="tl">
                  <a:srgbClr val="000000">
                    <a:alpha val="43137"/>
                  </a:srgbClr>
                </a:outerShdw>
              </a:effectLst>
              <a:latin typeface="Arial" pitchFamily="34" charset="0"/>
              <a:cs typeface="Arial" pitchFamily="34" charset="0"/>
            </a:endParaRPr>
          </a:p>
          <a:p>
            <a:pPr>
              <a:spcBef>
                <a:spcPts val="1800"/>
              </a:spcBef>
              <a:buClr>
                <a:schemeClr val="bg2">
                  <a:lumMod val="40000"/>
                  <a:lumOff val="60000"/>
                </a:schemeClr>
              </a:buClr>
            </a:pPr>
            <a:endParaRPr lang="fr-FR" sz="2400" dirty="0">
              <a:effectLst>
                <a:outerShdw blurRad="38100" dist="38100" dir="2700000" algn="tl">
                  <a:srgbClr val="000000">
                    <a:alpha val="43137"/>
                  </a:srgbClr>
                </a:outerShdw>
              </a:effectLst>
              <a:latin typeface="Arial" pitchFamily="34" charset="0"/>
              <a:cs typeface="Arial" pitchFamily="34" charset="0"/>
            </a:endParaRPr>
          </a:p>
          <a:p>
            <a:pPr marL="0" indent="0">
              <a:spcBef>
                <a:spcPts val="3000"/>
              </a:spcBef>
              <a:buClr>
                <a:schemeClr val="bg2">
                  <a:lumMod val="40000"/>
                  <a:lumOff val="60000"/>
                </a:schemeClr>
              </a:buClr>
              <a:buNone/>
            </a:pPr>
            <a:r>
              <a:rPr lang="fr-FR" sz="2400" dirty="0">
                <a:effectLst>
                  <a:outerShdw blurRad="38100" dist="38100" dir="2700000" algn="tl">
                    <a:srgbClr val="000000">
                      <a:alpha val="43137"/>
                    </a:srgbClr>
                  </a:outerShdw>
                </a:effectLst>
                <a:latin typeface="Arial" pitchFamily="34" charset="0"/>
                <a:cs typeface="Arial" pitchFamily="34" charset="0"/>
              </a:rPr>
              <a:t>     </a:t>
            </a:r>
            <a:r>
              <a:rPr lang="fr-FR" sz="2300" dirty="0">
                <a:effectLst>
                  <a:outerShdw blurRad="38100" dist="38100" dir="2700000" algn="tl">
                    <a:srgbClr val="000000">
                      <a:alpha val="43137"/>
                    </a:srgbClr>
                  </a:outerShdw>
                </a:effectLst>
                <a:latin typeface="Arial" pitchFamily="34" charset="0"/>
                <a:cs typeface="Arial" pitchFamily="34" charset="0"/>
              </a:rPr>
              <a:t>Le mode est égal à 2. Une </a:t>
            </a:r>
            <a:r>
              <a:rPr lang="fr-FR" sz="2300" u="sng" dirty="0">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rPr>
              <a:t>pluralité</a:t>
            </a:r>
            <a:r>
              <a:rPr lang="fr-FR" sz="2300" dirty="0">
                <a:effectLst>
                  <a:outerShdw blurRad="38100" dist="38100" dir="2700000" algn="tl">
                    <a:srgbClr val="000000">
                      <a:alpha val="43137"/>
                    </a:srgbClr>
                  </a:outerShdw>
                </a:effectLst>
                <a:latin typeface="Arial" pitchFamily="34" charset="0"/>
                <a:cs typeface="Arial" pitchFamily="34" charset="0"/>
              </a:rPr>
              <a:t> d’étudiants, soit 37%, désirent avoir une famille constituée de deux enfants</a:t>
            </a:r>
            <a:endParaRPr lang="fr-FR" sz="2300" u="sng" dirty="0">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endParaRPr>
          </a:p>
          <a:p>
            <a:pPr>
              <a:spcBef>
                <a:spcPts val="1800"/>
              </a:spcBef>
              <a:buClr>
                <a:schemeClr val="bg2">
                  <a:lumMod val="40000"/>
                  <a:lumOff val="60000"/>
                </a:schemeClr>
              </a:buClr>
            </a:pPr>
            <a:endParaRPr lang="fr-FR" sz="2400" dirty="0">
              <a:effectLst>
                <a:outerShdw blurRad="38100" dist="38100" dir="2700000" algn="tl">
                  <a:srgbClr val="000000">
                    <a:alpha val="43137"/>
                  </a:srgbClr>
                </a:outerShdw>
              </a:effectLst>
              <a:latin typeface="Arial" pitchFamily="34" charset="0"/>
              <a:cs typeface="Arial" pitchFamily="34" charset="0"/>
            </a:endParaRPr>
          </a:p>
          <a:p>
            <a:pPr lvl="1">
              <a:spcBef>
                <a:spcPts val="1800"/>
              </a:spcBef>
              <a:buClr>
                <a:schemeClr val="bg2">
                  <a:lumMod val="40000"/>
                  <a:lumOff val="60000"/>
                </a:schemeClr>
              </a:buClr>
            </a:pPr>
            <a:endParaRPr lang="fr-FR" sz="2600" dirty="0">
              <a:effectLst>
                <a:outerShdw blurRad="38100" dist="38100" dir="2700000" algn="tl">
                  <a:srgbClr val="000000">
                    <a:alpha val="43137"/>
                  </a:srgbClr>
                </a:outerShdw>
              </a:effectLst>
              <a:latin typeface="Arial" pitchFamily="34" charset="0"/>
              <a:cs typeface="Arial" pitchFamily="34" charset="0"/>
            </a:endParaRPr>
          </a:p>
        </p:txBody>
      </p:sp>
      <p:sp>
        <p:nvSpPr>
          <p:cNvPr id="13" name="Espace réservé de la date 12"/>
          <p:cNvSpPr>
            <a:spLocks noGrp="1"/>
          </p:cNvSpPr>
          <p:nvPr>
            <p:ph type="dt" sz="half" idx="10"/>
            <p:custDataLst>
              <p:tags r:id="rId2"/>
            </p:custDataLst>
          </p:nvPr>
        </p:nvSpPr>
        <p:spPr/>
        <p:txBody>
          <a:bodyPr/>
          <a:lstStyle/>
          <a:p>
            <a:fld id="{B39E4A13-77AA-4B94-95AF-EC60BA979817}" type="datetime10">
              <a:rPr lang="fr-FR" smtClean="0"/>
              <a:t>06:39</a:t>
            </a:fld>
            <a:endParaRPr lang="fr-FR" dirty="0"/>
          </a:p>
        </p:txBody>
      </p:sp>
      <p:sp>
        <p:nvSpPr>
          <p:cNvPr id="1287170" name="Rectangle 2"/>
          <p:cNvSpPr>
            <a:spLocks noGrp="1" noChangeArrowheads="1"/>
          </p:cNvSpPr>
          <p:nvPr>
            <p:ph type="ctrTitle"/>
            <p:custDataLst>
              <p:tags r:id="rId3"/>
            </p:custDataLst>
          </p:nvPr>
        </p:nvSpPr>
        <p:spPr>
          <a:xfrm>
            <a:off x="0" y="476672"/>
            <a:ext cx="9144000" cy="714380"/>
          </a:xfrm>
          <a:noFill/>
          <a:ln/>
          <a:effectLst>
            <a:outerShdw dist="50800" sx="99000" sy="99000" algn="ctr" rotWithShape="0">
              <a:srgbClr val="000000"/>
            </a:outerShdw>
          </a:effectLst>
          <a:scene3d>
            <a:camera prst="orthographicFront"/>
            <a:lightRig rig="freezing" dir="t">
              <a:rot lat="0" lon="0" rev="5640000"/>
            </a:lightRig>
          </a:scene3d>
          <a:sp3d/>
        </p:spPr>
        <p:txBody>
          <a:bodyPr>
            <a:noAutofit/>
            <a:scene3d>
              <a:camera prst="orthographicFront"/>
              <a:lightRig rig="freezing" dir="t">
                <a:rot lat="0" lon="0" rev="5640000"/>
              </a:lightRig>
            </a:scene3d>
            <a:flatTx/>
          </a:bodyPr>
          <a:lstStyle/>
          <a:p>
            <a:pPr algn="ctr"/>
            <a:r>
              <a:rPr lang="fr-CA" sz="3600" b="0" spc="-150" dirty="0">
                <a:effectLst>
                  <a:outerShdw blurRad="673100" dist="25400" dir="5400000" algn="tl" rotWithShape="0">
                    <a:srgbClr val="000000">
                      <a:alpha val="43000"/>
                    </a:srgbClr>
                  </a:outerShdw>
                </a:effectLst>
              </a:rPr>
              <a:t>Le mode</a:t>
            </a:r>
          </a:p>
        </p:txBody>
      </p:sp>
      <p:cxnSp>
        <p:nvCxnSpPr>
          <p:cNvPr id="10" name="Connecteur droit avec flèche 9"/>
          <p:cNvCxnSpPr/>
          <p:nvPr/>
        </p:nvCxnSpPr>
        <p:spPr>
          <a:xfrm>
            <a:off x="777459" y="5877272"/>
            <a:ext cx="329830" cy="0"/>
          </a:xfrm>
          <a:prstGeom prst="straightConnector1">
            <a:avLst/>
          </a:prstGeom>
          <a:ln>
            <a:tailEnd type="arrow"/>
          </a:ln>
        </p:spPr>
        <p:style>
          <a:lnRef idx="3">
            <a:schemeClr val="accent3"/>
          </a:lnRef>
          <a:fillRef idx="0">
            <a:schemeClr val="accent3"/>
          </a:fillRef>
          <a:effectRef idx="2">
            <a:schemeClr val="accent3"/>
          </a:effectRef>
          <a:fontRef idx="minor">
            <a:schemeClr val="tx1"/>
          </a:fontRef>
        </p:style>
      </p:cxnSp>
      <p:cxnSp>
        <p:nvCxnSpPr>
          <p:cNvPr id="15" name="Connecteur droit 14"/>
          <p:cNvCxnSpPr/>
          <p:nvPr>
            <p:custDataLst>
              <p:tags r:id="rId4"/>
            </p:custDataLst>
          </p:nvPr>
        </p:nvCxnSpPr>
        <p:spPr>
          <a:xfrm>
            <a:off x="0" y="1234061"/>
            <a:ext cx="9144000" cy="1588"/>
          </a:xfrm>
          <a:prstGeom prst="line">
            <a:avLst/>
          </a:prstGeom>
          <a:ln w="76200"/>
        </p:spPr>
        <p:style>
          <a:lnRef idx="3">
            <a:schemeClr val="accent3"/>
          </a:lnRef>
          <a:fillRef idx="0">
            <a:schemeClr val="accent3"/>
          </a:fillRef>
          <a:effectRef idx="2">
            <a:schemeClr val="accent3"/>
          </a:effectRef>
          <a:fontRef idx="minor">
            <a:schemeClr val="tx1"/>
          </a:fontRef>
        </p:style>
      </p:cxnSp>
      <p:cxnSp>
        <p:nvCxnSpPr>
          <p:cNvPr id="16" name="Connecteur droit 15"/>
          <p:cNvCxnSpPr/>
          <p:nvPr>
            <p:custDataLst>
              <p:tags r:id="rId5"/>
            </p:custDataLst>
          </p:nvPr>
        </p:nvCxnSpPr>
        <p:spPr>
          <a:xfrm>
            <a:off x="0" y="1293330"/>
            <a:ext cx="9144000" cy="0"/>
          </a:xfrm>
          <a:prstGeom prst="line">
            <a:avLst/>
          </a:prstGeom>
          <a:ln>
            <a:solidFill>
              <a:schemeClr val="tx2">
                <a:lumMod val="75000"/>
              </a:schemeClr>
            </a:solidFill>
          </a:ln>
        </p:spPr>
        <p:style>
          <a:lnRef idx="1">
            <a:schemeClr val="accent3"/>
          </a:lnRef>
          <a:fillRef idx="0">
            <a:schemeClr val="accent3"/>
          </a:fillRef>
          <a:effectRef idx="0">
            <a:schemeClr val="accent3"/>
          </a:effectRef>
          <a:fontRef idx="minor">
            <a:schemeClr val="tx1"/>
          </a:fontRef>
        </p:style>
      </p:cxnSp>
      <p:graphicFrame>
        <p:nvGraphicFramePr>
          <p:cNvPr id="12" name="Graphique 11"/>
          <p:cNvGraphicFramePr>
            <a:graphicFrameLocks/>
          </p:cNvGraphicFramePr>
          <p:nvPr>
            <p:custDataLst>
              <p:tags r:id="rId6"/>
            </p:custDataLst>
            <p:extLst>
              <p:ext uri="{D42A27DB-BD31-4B8C-83A1-F6EECF244321}">
                <p14:modId xmlns:p14="http://schemas.microsoft.com/office/powerpoint/2010/main" val="1951125577"/>
              </p:ext>
            </p:extLst>
          </p:nvPr>
        </p:nvGraphicFramePr>
        <p:xfrm>
          <a:off x="780134" y="2371204"/>
          <a:ext cx="7656836" cy="3218035"/>
        </p:xfrm>
        <a:graphic>
          <a:graphicData uri="http://schemas.openxmlformats.org/drawingml/2006/chart">
            <c:chart xmlns:c="http://schemas.openxmlformats.org/drawingml/2006/chart" xmlns:r="http://schemas.openxmlformats.org/officeDocument/2006/relationships" r:id="rId9"/>
          </a:graphicData>
        </a:graphic>
      </p:graphicFrame>
      <p:sp>
        <p:nvSpPr>
          <p:cNvPr id="14" name="Ellipse 13"/>
          <p:cNvSpPr/>
          <p:nvPr/>
        </p:nvSpPr>
        <p:spPr>
          <a:xfrm>
            <a:off x="3059832" y="2348880"/>
            <a:ext cx="504056" cy="500066"/>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cxnSp>
        <p:nvCxnSpPr>
          <p:cNvPr id="17" name="Connecteur droit avec flèche 16"/>
          <p:cNvCxnSpPr/>
          <p:nvPr/>
        </p:nvCxnSpPr>
        <p:spPr>
          <a:xfrm>
            <a:off x="685800" y="2204864"/>
            <a:ext cx="329830" cy="0"/>
          </a:xfrm>
          <a:prstGeom prst="straightConnector1">
            <a:avLst/>
          </a:prstGeom>
          <a:ln>
            <a:tailEnd type="arrow"/>
          </a:ln>
        </p:spPr>
        <p:style>
          <a:lnRef idx="3">
            <a:schemeClr val="accent3"/>
          </a:lnRef>
          <a:fillRef idx="0">
            <a:schemeClr val="accent3"/>
          </a:fillRef>
          <a:effectRef idx="2">
            <a:schemeClr val="accent3"/>
          </a:effectRef>
          <a:fontRef idx="minor">
            <a:schemeClr val="tx1"/>
          </a:fontRef>
        </p:style>
      </p:cxnSp>
    </p:spTree>
    <p:extLst>
      <p:ext uri="{BB962C8B-B14F-4D97-AF65-F5344CB8AC3E}">
        <p14:creationId xmlns:p14="http://schemas.microsoft.com/office/powerpoint/2010/main" val="16048042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circle(in)">
                                      <p:cBhvr>
                                        <p:cTn id="7" dur="20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wheel(1)">
                                      <p:cBhvr>
                                        <p:cTn id="12" dur="2000"/>
                                        <p:tgtEl>
                                          <p:spTgt spid="1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1">
                                            <p:txEl>
                                              <p:pRg st="7" end="7"/>
                                            </p:txEl>
                                          </p:spTgt>
                                        </p:tgtEl>
                                        <p:attrNameLst>
                                          <p:attrName>style.visibility</p:attrName>
                                        </p:attrNameLst>
                                      </p:cBhvr>
                                      <p:to>
                                        <p:strVal val="visible"/>
                                      </p:to>
                                    </p:set>
                                    <p:animEffect transition="in" filter="fade">
                                      <p:cBhvr>
                                        <p:cTn id="17" dur="500"/>
                                        <p:tgtEl>
                                          <p:spTgt spid="11">
                                            <p:txEl>
                                              <p:pRg st="7" end="7"/>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fade">
                                      <p:cBhvr>
                                        <p:cTn id="20"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p"/>
      <p:bldGraphic spid="12" grpId="0">
        <p:bldAsOne/>
      </p:bldGraphic>
      <p:bldP spid="1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NUM" val="1"/>
</p:tagLst>
</file>

<file path=ppt/tags/tag10.xml><?xml version="1.0" encoding="utf-8"?>
<p:tagLst xmlns:a="http://schemas.openxmlformats.org/drawingml/2006/main" xmlns:r="http://schemas.openxmlformats.org/officeDocument/2006/relationships" xmlns:p="http://schemas.openxmlformats.org/presentationml/2006/main">
  <p:tag name="NUM" val="4"/>
</p:tagLst>
</file>

<file path=ppt/tags/tag100.xml><?xml version="1.0" encoding="utf-8"?>
<p:tagLst xmlns:a="http://schemas.openxmlformats.org/drawingml/2006/main" xmlns:r="http://schemas.openxmlformats.org/officeDocument/2006/relationships" xmlns:p="http://schemas.openxmlformats.org/presentationml/2006/main">
  <p:tag name="NUM" val="11"/>
</p:tagLst>
</file>

<file path=ppt/tags/tag101.xml><?xml version="1.0" encoding="utf-8"?>
<p:tagLst xmlns:a="http://schemas.openxmlformats.org/drawingml/2006/main" xmlns:r="http://schemas.openxmlformats.org/officeDocument/2006/relationships" xmlns:p="http://schemas.openxmlformats.org/presentationml/2006/main">
  <p:tag name="NUM" val="12"/>
</p:tagLst>
</file>

<file path=ppt/tags/tag102.xml><?xml version="1.0" encoding="utf-8"?>
<p:tagLst xmlns:a="http://schemas.openxmlformats.org/drawingml/2006/main" xmlns:r="http://schemas.openxmlformats.org/officeDocument/2006/relationships" xmlns:p="http://schemas.openxmlformats.org/presentationml/2006/main">
  <p:tag name="NUM" val="12"/>
</p:tagLst>
</file>

<file path=ppt/tags/tag103.xml><?xml version="1.0" encoding="utf-8"?>
<p:tagLst xmlns:a="http://schemas.openxmlformats.org/drawingml/2006/main" xmlns:r="http://schemas.openxmlformats.org/officeDocument/2006/relationships" xmlns:p="http://schemas.openxmlformats.org/presentationml/2006/main">
  <p:tag name="NUM" val="4"/>
</p:tagLst>
</file>

<file path=ppt/tags/tag104.xml><?xml version="1.0" encoding="utf-8"?>
<p:tagLst xmlns:a="http://schemas.openxmlformats.org/drawingml/2006/main" xmlns:r="http://schemas.openxmlformats.org/officeDocument/2006/relationships" xmlns:p="http://schemas.openxmlformats.org/presentationml/2006/main">
  <p:tag name="NUM" val="5"/>
</p:tagLst>
</file>

<file path=ppt/tags/tag105.xml><?xml version="1.0" encoding="utf-8"?>
<p:tagLst xmlns:a="http://schemas.openxmlformats.org/drawingml/2006/main" xmlns:r="http://schemas.openxmlformats.org/officeDocument/2006/relationships" xmlns:p="http://schemas.openxmlformats.org/presentationml/2006/main">
  <p:tag name="NUM" val="6"/>
</p:tagLst>
</file>

<file path=ppt/tags/tag106.xml><?xml version="1.0" encoding="utf-8"?>
<p:tagLst xmlns:a="http://schemas.openxmlformats.org/drawingml/2006/main" xmlns:r="http://schemas.openxmlformats.org/officeDocument/2006/relationships" xmlns:p="http://schemas.openxmlformats.org/presentationml/2006/main">
  <p:tag name="NUM" val="7"/>
</p:tagLst>
</file>

<file path=ppt/tags/tag107.xml><?xml version="1.0" encoding="utf-8"?>
<p:tagLst xmlns:a="http://schemas.openxmlformats.org/drawingml/2006/main" xmlns:r="http://schemas.openxmlformats.org/officeDocument/2006/relationships" xmlns:p="http://schemas.openxmlformats.org/presentationml/2006/main">
  <p:tag name="NUM" val="1"/>
</p:tagLst>
</file>

<file path=ppt/tags/tag108.xml><?xml version="1.0" encoding="utf-8"?>
<p:tagLst xmlns:a="http://schemas.openxmlformats.org/drawingml/2006/main" xmlns:r="http://schemas.openxmlformats.org/officeDocument/2006/relationships" xmlns:p="http://schemas.openxmlformats.org/presentationml/2006/main">
  <p:tag name="NUM" val="2"/>
</p:tagLst>
</file>

<file path=ppt/tags/tag109.xml><?xml version="1.0" encoding="utf-8"?>
<p:tagLst xmlns:a="http://schemas.openxmlformats.org/drawingml/2006/main" xmlns:r="http://schemas.openxmlformats.org/officeDocument/2006/relationships" xmlns:p="http://schemas.openxmlformats.org/presentationml/2006/main">
  <p:tag name="NUM" val="4"/>
</p:tagLst>
</file>

<file path=ppt/tags/tag11.xml><?xml version="1.0" encoding="utf-8"?>
<p:tagLst xmlns:a="http://schemas.openxmlformats.org/drawingml/2006/main" xmlns:r="http://schemas.openxmlformats.org/officeDocument/2006/relationships" xmlns:p="http://schemas.openxmlformats.org/presentationml/2006/main">
  <p:tag name="NUM" val="5"/>
</p:tagLst>
</file>

<file path=ppt/tags/tag110.xml><?xml version="1.0" encoding="utf-8"?>
<p:tagLst xmlns:a="http://schemas.openxmlformats.org/drawingml/2006/main" xmlns:r="http://schemas.openxmlformats.org/officeDocument/2006/relationships" xmlns:p="http://schemas.openxmlformats.org/presentationml/2006/main">
  <p:tag name="NUM" val="5"/>
</p:tagLst>
</file>

<file path=ppt/tags/tag111.xml><?xml version="1.0" encoding="utf-8"?>
<p:tagLst xmlns:a="http://schemas.openxmlformats.org/drawingml/2006/main" xmlns:r="http://schemas.openxmlformats.org/officeDocument/2006/relationships" xmlns:p="http://schemas.openxmlformats.org/presentationml/2006/main">
  <p:tag name="NUM" val="6"/>
</p:tagLst>
</file>

<file path=ppt/tags/tag112.xml><?xml version="1.0" encoding="utf-8"?>
<p:tagLst xmlns:a="http://schemas.openxmlformats.org/drawingml/2006/main" xmlns:r="http://schemas.openxmlformats.org/officeDocument/2006/relationships" xmlns:p="http://schemas.openxmlformats.org/presentationml/2006/main">
  <p:tag name="NUM" val="7"/>
</p:tagLst>
</file>

<file path=ppt/tags/tag113.xml><?xml version="1.0" encoding="utf-8"?>
<p:tagLst xmlns:a="http://schemas.openxmlformats.org/drawingml/2006/main" xmlns:r="http://schemas.openxmlformats.org/officeDocument/2006/relationships" xmlns:p="http://schemas.openxmlformats.org/presentationml/2006/main">
  <p:tag name="NUM" val="1"/>
</p:tagLst>
</file>

<file path=ppt/tags/tag114.xml><?xml version="1.0" encoding="utf-8"?>
<p:tagLst xmlns:a="http://schemas.openxmlformats.org/drawingml/2006/main" xmlns:r="http://schemas.openxmlformats.org/officeDocument/2006/relationships" xmlns:p="http://schemas.openxmlformats.org/presentationml/2006/main">
  <p:tag name="NUM" val="2"/>
</p:tagLst>
</file>

<file path=ppt/tags/tag115.xml><?xml version="1.0" encoding="utf-8"?>
<p:tagLst xmlns:a="http://schemas.openxmlformats.org/drawingml/2006/main" xmlns:r="http://schemas.openxmlformats.org/officeDocument/2006/relationships" xmlns:p="http://schemas.openxmlformats.org/presentationml/2006/main">
  <p:tag name="NUM" val="4"/>
</p:tagLst>
</file>

<file path=ppt/tags/tag116.xml><?xml version="1.0" encoding="utf-8"?>
<p:tagLst xmlns:a="http://schemas.openxmlformats.org/drawingml/2006/main" xmlns:r="http://schemas.openxmlformats.org/officeDocument/2006/relationships" xmlns:p="http://schemas.openxmlformats.org/presentationml/2006/main">
  <p:tag name="NUM" val="5"/>
</p:tagLst>
</file>

<file path=ppt/tags/tag117.xml><?xml version="1.0" encoding="utf-8"?>
<p:tagLst xmlns:a="http://schemas.openxmlformats.org/drawingml/2006/main" xmlns:r="http://schemas.openxmlformats.org/officeDocument/2006/relationships" xmlns:p="http://schemas.openxmlformats.org/presentationml/2006/main">
  <p:tag name="NUM" val="6"/>
</p:tagLst>
</file>

<file path=ppt/tags/tag118.xml><?xml version="1.0" encoding="utf-8"?>
<p:tagLst xmlns:a="http://schemas.openxmlformats.org/drawingml/2006/main" xmlns:r="http://schemas.openxmlformats.org/officeDocument/2006/relationships" xmlns:p="http://schemas.openxmlformats.org/presentationml/2006/main">
  <p:tag name="NUM" val="7"/>
</p:tagLst>
</file>

<file path=ppt/tags/tag119.xml><?xml version="1.0" encoding="utf-8"?>
<p:tagLst xmlns:a="http://schemas.openxmlformats.org/drawingml/2006/main" xmlns:r="http://schemas.openxmlformats.org/officeDocument/2006/relationships" xmlns:p="http://schemas.openxmlformats.org/presentationml/2006/main">
  <p:tag name="NUM" val="8"/>
</p:tagLst>
</file>

<file path=ppt/tags/tag12.xml><?xml version="1.0" encoding="utf-8"?>
<p:tagLst xmlns:a="http://schemas.openxmlformats.org/drawingml/2006/main" xmlns:r="http://schemas.openxmlformats.org/officeDocument/2006/relationships" xmlns:p="http://schemas.openxmlformats.org/presentationml/2006/main">
  <p:tag name="NUM" val="6"/>
</p:tagLst>
</file>

<file path=ppt/tags/tag120.xml><?xml version="1.0" encoding="utf-8"?>
<p:tagLst xmlns:a="http://schemas.openxmlformats.org/drawingml/2006/main" xmlns:r="http://schemas.openxmlformats.org/officeDocument/2006/relationships" xmlns:p="http://schemas.openxmlformats.org/presentationml/2006/main">
  <p:tag name="NUM" val="9"/>
</p:tagLst>
</file>

<file path=ppt/tags/tag121.xml><?xml version="1.0" encoding="utf-8"?>
<p:tagLst xmlns:a="http://schemas.openxmlformats.org/drawingml/2006/main" xmlns:r="http://schemas.openxmlformats.org/officeDocument/2006/relationships" xmlns:p="http://schemas.openxmlformats.org/presentationml/2006/main">
  <p:tag name="NUM" val="1"/>
</p:tagLst>
</file>

<file path=ppt/tags/tag122.xml><?xml version="1.0" encoding="utf-8"?>
<p:tagLst xmlns:a="http://schemas.openxmlformats.org/drawingml/2006/main" xmlns:r="http://schemas.openxmlformats.org/officeDocument/2006/relationships" xmlns:p="http://schemas.openxmlformats.org/presentationml/2006/main">
  <p:tag name="NUM" val="2"/>
</p:tagLst>
</file>

<file path=ppt/tags/tag123.xml><?xml version="1.0" encoding="utf-8"?>
<p:tagLst xmlns:a="http://schemas.openxmlformats.org/drawingml/2006/main" xmlns:r="http://schemas.openxmlformats.org/officeDocument/2006/relationships" xmlns:p="http://schemas.openxmlformats.org/presentationml/2006/main">
  <p:tag name="NUM" val="7"/>
</p:tagLst>
</file>

<file path=ppt/tags/tag124.xml><?xml version="1.0" encoding="utf-8"?>
<p:tagLst xmlns:a="http://schemas.openxmlformats.org/drawingml/2006/main" xmlns:r="http://schemas.openxmlformats.org/officeDocument/2006/relationships" xmlns:p="http://schemas.openxmlformats.org/presentationml/2006/main">
  <p:tag name="NUM" val="7"/>
</p:tagLst>
</file>

<file path=ppt/tags/tag125.xml><?xml version="1.0" encoding="utf-8"?>
<p:tagLst xmlns:a="http://schemas.openxmlformats.org/drawingml/2006/main" xmlns:r="http://schemas.openxmlformats.org/officeDocument/2006/relationships" xmlns:p="http://schemas.openxmlformats.org/presentationml/2006/main">
  <p:tag name="NUM" val="4"/>
</p:tagLst>
</file>

<file path=ppt/tags/tag126.xml><?xml version="1.0" encoding="utf-8"?>
<p:tagLst xmlns:a="http://schemas.openxmlformats.org/drawingml/2006/main" xmlns:r="http://schemas.openxmlformats.org/officeDocument/2006/relationships" xmlns:p="http://schemas.openxmlformats.org/presentationml/2006/main">
  <p:tag name="NUM" val="5"/>
</p:tagLst>
</file>

<file path=ppt/tags/tag127.xml><?xml version="1.0" encoding="utf-8"?>
<p:tagLst xmlns:a="http://schemas.openxmlformats.org/drawingml/2006/main" xmlns:r="http://schemas.openxmlformats.org/officeDocument/2006/relationships" xmlns:p="http://schemas.openxmlformats.org/presentationml/2006/main">
  <p:tag name="NUM" val="6"/>
</p:tagLst>
</file>

<file path=ppt/tags/tag128.xml><?xml version="1.0" encoding="utf-8"?>
<p:tagLst xmlns:a="http://schemas.openxmlformats.org/drawingml/2006/main" xmlns:r="http://schemas.openxmlformats.org/officeDocument/2006/relationships" xmlns:p="http://schemas.openxmlformats.org/presentationml/2006/main">
  <p:tag name="NUM" val="7"/>
</p:tagLst>
</file>

<file path=ppt/tags/tag129.xml><?xml version="1.0" encoding="utf-8"?>
<p:tagLst xmlns:a="http://schemas.openxmlformats.org/drawingml/2006/main" xmlns:r="http://schemas.openxmlformats.org/officeDocument/2006/relationships" xmlns:p="http://schemas.openxmlformats.org/presentationml/2006/main">
  <p:tag name="NUM" val="8"/>
</p:tagLst>
</file>

<file path=ppt/tags/tag13.xml><?xml version="1.0" encoding="utf-8"?>
<p:tagLst xmlns:a="http://schemas.openxmlformats.org/drawingml/2006/main" xmlns:r="http://schemas.openxmlformats.org/officeDocument/2006/relationships" xmlns:p="http://schemas.openxmlformats.org/presentationml/2006/main">
  <p:tag name="NUM" val="6"/>
</p:tagLst>
</file>

<file path=ppt/tags/tag130.xml><?xml version="1.0" encoding="utf-8"?>
<p:tagLst xmlns:a="http://schemas.openxmlformats.org/drawingml/2006/main" xmlns:r="http://schemas.openxmlformats.org/officeDocument/2006/relationships" xmlns:p="http://schemas.openxmlformats.org/presentationml/2006/main">
  <p:tag name="NUM" val="9"/>
</p:tagLst>
</file>

<file path=ppt/tags/tag131.xml><?xml version="1.0" encoding="utf-8"?>
<p:tagLst xmlns:a="http://schemas.openxmlformats.org/drawingml/2006/main" xmlns:r="http://schemas.openxmlformats.org/officeDocument/2006/relationships" xmlns:p="http://schemas.openxmlformats.org/presentationml/2006/main">
  <p:tag name="NUM" val="10"/>
</p:tagLst>
</file>

<file path=ppt/tags/tag132.xml><?xml version="1.0" encoding="utf-8"?>
<p:tagLst xmlns:a="http://schemas.openxmlformats.org/drawingml/2006/main" xmlns:r="http://schemas.openxmlformats.org/officeDocument/2006/relationships" xmlns:p="http://schemas.openxmlformats.org/presentationml/2006/main">
  <p:tag name="NUM" val="11"/>
</p:tagLst>
</file>

<file path=ppt/tags/tag133.xml><?xml version="1.0" encoding="utf-8"?>
<p:tagLst xmlns:a="http://schemas.openxmlformats.org/drawingml/2006/main" xmlns:r="http://schemas.openxmlformats.org/officeDocument/2006/relationships" xmlns:p="http://schemas.openxmlformats.org/presentationml/2006/main">
  <p:tag name="NUM" val="12"/>
</p:tagLst>
</file>

<file path=ppt/tags/tag134.xml><?xml version="1.0" encoding="utf-8"?>
<p:tagLst xmlns:a="http://schemas.openxmlformats.org/drawingml/2006/main" xmlns:r="http://schemas.openxmlformats.org/officeDocument/2006/relationships" xmlns:p="http://schemas.openxmlformats.org/presentationml/2006/main">
  <p:tag name="NUM" val="13"/>
</p:tagLst>
</file>

<file path=ppt/tags/tag135.xml><?xml version="1.0" encoding="utf-8"?>
<p:tagLst xmlns:a="http://schemas.openxmlformats.org/drawingml/2006/main" xmlns:r="http://schemas.openxmlformats.org/officeDocument/2006/relationships" xmlns:p="http://schemas.openxmlformats.org/presentationml/2006/main">
  <p:tag name="NUM" val="14"/>
</p:tagLst>
</file>

<file path=ppt/tags/tag136.xml><?xml version="1.0" encoding="utf-8"?>
<p:tagLst xmlns:a="http://schemas.openxmlformats.org/drawingml/2006/main" xmlns:r="http://schemas.openxmlformats.org/officeDocument/2006/relationships" xmlns:p="http://schemas.openxmlformats.org/presentationml/2006/main">
  <p:tag name="NUM" val="15"/>
</p:tagLst>
</file>

<file path=ppt/tags/tag137.xml><?xml version="1.0" encoding="utf-8"?>
<p:tagLst xmlns:a="http://schemas.openxmlformats.org/drawingml/2006/main" xmlns:r="http://schemas.openxmlformats.org/officeDocument/2006/relationships" xmlns:p="http://schemas.openxmlformats.org/presentationml/2006/main">
  <p:tag name="NUM" val="1"/>
</p:tagLst>
</file>

<file path=ppt/tags/tag138.xml><?xml version="1.0" encoding="utf-8"?>
<p:tagLst xmlns:a="http://schemas.openxmlformats.org/drawingml/2006/main" xmlns:r="http://schemas.openxmlformats.org/officeDocument/2006/relationships" xmlns:p="http://schemas.openxmlformats.org/presentationml/2006/main">
  <p:tag name="NUM" val="2"/>
</p:tagLst>
</file>

<file path=ppt/tags/tag139.xml><?xml version="1.0" encoding="utf-8"?>
<p:tagLst xmlns:a="http://schemas.openxmlformats.org/drawingml/2006/main" xmlns:r="http://schemas.openxmlformats.org/officeDocument/2006/relationships" xmlns:p="http://schemas.openxmlformats.org/presentationml/2006/main">
  <p:tag name="NUM" val="4"/>
</p:tagLst>
</file>

<file path=ppt/tags/tag14.xml><?xml version="1.0" encoding="utf-8"?>
<p:tagLst xmlns:a="http://schemas.openxmlformats.org/drawingml/2006/main" xmlns:r="http://schemas.openxmlformats.org/officeDocument/2006/relationships" xmlns:p="http://schemas.openxmlformats.org/presentationml/2006/main">
  <p:tag name="NUM" val="1"/>
</p:tagLst>
</file>

<file path=ppt/tags/tag140.xml><?xml version="1.0" encoding="utf-8"?>
<p:tagLst xmlns:a="http://schemas.openxmlformats.org/drawingml/2006/main" xmlns:r="http://schemas.openxmlformats.org/officeDocument/2006/relationships" xmlns:p="http://schemas.openxmlformats.org/presentationml/2006/main">
  <p:tag name="NUM" val="5"/>
</p:tagLst>
</file>

<file path=ppt/tags/tag141.xml><?xml version="1.0" encoding="utf-8"?>
<p:tagLst xmlns:a="http://schemas.openxmlformats.org/drawingml/2006/main" xmlns:r="http://schemas.openxmlformats.org/officeDocument/2006/relationships" xmlns:p="http://schemas.openxmlformats.org/presentationml/2006/main">
  <p:tag name="NUM" val="6"/>
</p:tagLst>
</file>

<file path=ppt/tags/tag142.xml><?xml version="1.0" encoding="utf-8"?>
<p:tagLst xmlns:a="http://schemas.openxmlformats.org/drawingml/2006/main" xmlns:r="http://schemas.openxmlformats.org/officeDocument/2006/relationships" xmlns:p="http://schemas.openxmlformats.org/presentationml/2006/main">
  <p:tag name="NUM" val="7"/>
</p:tagLst>
</file>

<file path=ppt/tags/tag143.xml><?xml version="1.0" encoding="utf-8"?>
<p:tagLst xmlns:a="http://schemas.openxmlformats.org/drawingml/2006/main" xmlns:r="http://schemas.openxmlformats.org/officeDocument/2006/relationships" xmlns:p="http://schemas.openxmlformats.org/presentationml/2006/main">
  <p:tag name="NUM" val="8"/>
</p:tagLst>
</file>

<file path=ppt/tags/tag144.xml><?xml version="1.0" encoding="utf-8"?>
<p:tagLst xmlns:a="http://schemas.openxmlformats.org/drawingml/2006/main" xmlns:r="http://schemas.openxmlformats.org/officeDocument/2006/relationships" xmlns:p="http://schemas.openxmlformats.org/presentationml/2006/main">
  <p:tag name="NUM" val="1"/>
</p:tagLst>
</file>

<file path=ppt/tags/tag145.xml><?xml version="1.0" encoding="utf-8"?>
<p:tagLst xmlns:a="http://schemas.openxmlformats.org/drawingml/2006/main" xmlns:r="http://schemas.openxmlformats.org/officeDocument/2006/relationships" xmlns:p="http://schemas.openxmlformats.org/presentationml/2006/main">
  <p:tag name="NUM" val="2"/>
</p:tagLst>
</file>

<file path=ppt/tags/tag146.xml><?xml version="1.0" encoding="utf-8"?>
<p:tagLst xmlns:a="http://schemas.openxmlformats.org/drawingml/2006/main" xmlns:r="http://schemas.openxmlformats.org/officeDocument/2006/relationships" xmlns:p="http://schemas.openxmlformats.org/presentationml/2006/main">
  <p:tag name="NUM" val="4"/>
</p:tagLst>
</file>

<file path=ppt/tags/tag147.xml><?xml version="1.0" encoding="utf-8"?>
<p:tagLst xmlns:a="http://schemas.openxmlformats.org/drawingml/2006/main" xmlns:r="http://schemas.openxmlformats.org/officeDocument/2006/relationships" xmlns:p="http://schemas.openxmlformats.org/presentationml/2006/main">
  <p:tag name="NUM" val="5"/>
</p:tagLst>
</file>

<file path=ppt/tags/tag148.xml><?xml version="1.0" encoding="utf-8"?>
<p:tagLst xmlns:a="http://schemas.openxmlformats.org/drawingml/2006/main" xmlns:r="http://schemas.openxmlformats.org/officeDocument/2006/relationships" xmlns:p="http://schemas.openxmlformats.org/presentationml/2006/main">
  <p:tag name="NUM" val="6"/>
</p:tagLst>
</file>

<file path=ppt/tags/tag149.xml><?xml version="1.0" encoding="utf-8"?>
<p:tagLst xmlns:a="http://schemas.openxmlformats.org/drawingml/2006/main" xmlns:r="http://schemas.openxmlformats.org/officeDocument/2006/relationships" xmlns:p="http://schemas.openxmlformats.org/presentationml/2006/main">
  <p:tag name="NUM" val="7"/>
</p:tagLst>
</file>

<file path=ppt/tags/tag15.xml><?xml version="1.0" encoding="utf-8"?>
<p:tagLst xmlns:a="http://schemas.openxmlformats.org/drawingml/2006/main" xmlns:r="http://schemas.openxmlformats.org/officeDocument/2006/relationships" xmlns:p="http://schemas.openxmlformats.org/presentationml/2006/main">
  <p:tag name="NUM" val="2"/>
</p:tagLst>
</file>

<file path=ppt/tags/tag150.xml><?xml version="1.0" encoding="utf-8"?>
<p:tagLst xmlns:a="http://schemas.openxmlformats.org/drawingml/2006/main" xmlns:r="http://schemas.openxmlformats.org/officeDocument/2006/relationships" xmlns:p="http://schemas.openxmlformats.org/presentationml/2006/main">
  <p:tag name="NUM" val="8"/>
</p:tagLst>
</file>

<file path=ppt/tags/tag151.xml><?xml version="1.0" encoding="utf-8"?>
<p:tagLst xmlns:a="http://schemas.openxmlformats.org/drawingml/2006/main" xmlns:r="http://schemas.openxmlformats.org/officeDocument/2006/relationships" xmlns:p="http://schemas.openxmlformats.org/presentationml/2006/main">
  <p:tag name="NUM" val="1"/>
</p:tagLst>
</file>

<file path=ppt/tags/tag152.xml><?xml version="1.0" encoding="utf-8"?>
<p:tagLst xmlns:a="http://schemas.openxmlformats.org/drawingml/2006/main" xmlns:r="http://schemas.openxmlformats.org/officeDocument/2006/relationships" xmlns:p="http://schemas.openxmlformats.org/presentationml/2006/main">
  <p:tag name="NUM" val="2"/>
</p:tagLst>
</file>

<file path=ppt/tags/tag153.xml><?xml version="1.0" encoding="utf-8"?>
<p:tagLst xmlns:a="http://schemas.openxmlformats.org/drawingml/2006/main" xmlns:r="http://schemas.openxmlformats.org/officeDocument/2006/relationships" xmlns:p="http://schemas.openxmlformats.org/presentationml/2006/main">
  <p:tag name="NUM" val="4"/>
</p:tagLst>
</file>

<file path=ppt/tags/tag154.xml><?xml version="1.0" encoding="utf-8"?>
<p:tagLst xmlns:a="http://schemas.openxmlformats.org/drawingml/2006/main" xmlns:r="http://schemas.openxmlformats.org/officeDocument/2006/relationships" xmlns:p="http://schemas.openxmlformats.org/presentationml/2006/main">
  <p:tag name="NUM" val="6"/>
</p:tagLst>
</file>

<file path=ppt/tags/tag155.xml><?xml version="1.0" encoding="utf-8"?>
<p:tagLst xmlns:a="http://schemas.openxmlformats.org/drawingml/2006/main" xmlns:r="http://schemas.openxmlformats.org/officeDocument/2006/relationships" xmlns:p="http://schemas.openxmlformats.org/presentationml/2006/main">
  <p:tag name="NUM" val="7"/>
</p:tagLst>
</file>

<file path=ppt/tags/tag156.xml><?xml version="1.0" encoding="utf-8"?>
<p:tagLst xmlns:a="http://schemas.openxmlformats.org/drawingml/2006/main" xmlns:r="http://schemas.openxmlformats.org/officeDocument/2006/relationships" xmlns:p="http://schemas.openxmlformats.org/presentationml/2006/main">
  <p:tag name="NUM" val="1"/>
</p:tagLst>
</file>

<file path=ppt/tags/tag157.xml><?xml version="1.0" encoding="utf-8"?>
<p:tagLst xmlns:a="http://schemas.openxmlformats.org/drawingml/2006/main" xmlns:r="http://schemas.openxmlformats.org/officeDocument/2006/relationships" xmlns:p="http://schemas.openxmlformats.org/presentationml/2006/main">
  <p:tag name="NUM" val="2"/>
</p:tagLst>
</file>

<file path=ppt/tags/tag158.xml><?xml version="1.0" encoding="utf-8"?>
<p:tagLst xmlns:a="http://schemas.openxmlformats.org/drawingml/2006/main" xmlns:r="http://schemas.openxmlformats.org/officeDocument/2006/relationships" xmlns:p="http://schemas.openxmlformats.org/presentationml/2006/main">
  <p:tag name="NUM" val="4"/>
</p:tagLst>
</file>

<file path=ppt/tags/tag159.xml><?xml version="1.0" encoding="utf-8"?>
<p:tagLst xmlns:a="http://schemas.openxmlformats.org/drawingml/2006/main" xmlns:r="http://schemas.openxmlformats.org/officeDocument/2006/relationships" xmlns:p="http://schemas.openxmlformats.org/presentationml/2006/main">
  <p:tag name="NUM" val="6"/>
</p:tagLst>
</file>

<file path=ppt/tags/tag16.xml><?xml version="1.0" encoding="utf-8"?>
<p:tagLst xmlns:a="http://schemas.openxmlformats.org/drawingml/2006/main" xmlns:r="http://schemas.openxmlformats.org/officeDocument/2006/relationships" xmlns:p="http://schemas.openxmlformats.org/presentationml/2006/main">
  <p:tag name="NUM" val="8"/>
</p:tagLst>
</file>

<file path=ppt/tags/tag160.xml><?xml version="1.0" encoding="utf-8"?>
<p:tagLst xmlns:a="http://schemas.openxmlformats.org/drawingml/2006/main" xmlns:r="http://schemas.openxmlformats.org/officeDocument/2006/relationships" xmlns:p="http://schemas.openxmlformats.org/presentationml/2006/main">
  <p:tag name="NUM" val="7"/>
</p:tagLst>
</file>

<file path=ppt/tags/tag161.xml><?xml version="1.0" encoding="utf-8"?>
<p:tagLst xmlns:a="http://schemas.openxmlformats.org/drawingml/2006/main" xmlns:r="http://schemas.openxmlformats.org/officeDocument/2006/relationships" xmlns:p="http://schemas.openxmlformats.org/presentationml/2006/main">
  <p:tag name="NUM" val="8"/>
</p:tagLst>
</file>

<file path=ppt/tags/tag162.xml><?xml version="1.0" encoding="utf-8"?>
<p:tagLst xmlns:a="http://schemas.openxmlformats.org/drawingml/2006/main" xmlns:r="http://schemas.openxmlformats.org/officeDocument/2006/relationships" xmlns:p="http://schemas.openxmlformats.org/presentationml/2006/main">
  <p:tag name="NUM" val="9"/>
</p:tagLst>
</file>

<file path=ppt/tags/tag163.xml><?xml version="1.0" encoding="utf-8"?>
<p:tagLst xmlns:a="http://schemas.openxmlformats.org/drawingml/2006/main" xmlns:r="http://schemas.openxmlformats.org/officeDocument/2006/relationships" xmlns:p="http://schemas.openxmlformats.org/presentationml/2006/main">
  <p:tag name="NUM" val="10"/>
</p:tagLst>
</file>

<file path=ppt/tags/tag164.xml><?xml version="1.0" encoding="utf-8"?>
<p:tagLst xmlns:a="http://schemas.openxmlformats.org/drawingml/2006/main" xmlns:r="http://schemas.openxmlformats.org/officeDocument/2006/relationships" xmlns:p="http://schemas.openxmlformats.org/presentationml/2006/main">
  <p:tag name="NUM" val="1"/>
</p:tagLst>
</file>

<file path=ppt/tags/tag165.xml><?xml version="1.0" encoding="utf-8"?>
<p:tagLst xmlns:a="http://schemas.openxmlformats.org/drawingml/2006/main" xmlns:r="http://schemas.openxmlformats.org/officeDocument/2006/relationships" xmlns:p="http://schemas.openxmlformats.org/presentationml/2006/main">
  <p:tag name="NUM" val="2"/>
</p:tagLst>
</file>

<file path=ppt/tags/tag166.xml><?xml version="1.0" encoding="utf-8"?>
<p:tagLst xmlns:a="http://schemas.openxmlformats.org/drawingml/2006/main" xmlns:r="http://schemas.openxmlformats.org/officeDocument/2006/relationships" xmlns:p="http://schemas.openxmlformats.org/presentationml/2006/main">
  <p:tag name="NUM" val="4"/>
</p:tagLst>
</file>

<file path=ppt/tags/tag167.xml><?xml version="1.0" encoding="utf-8"?>
<p:tagLst xmlns:a="http://schemas.openxmlformats.org/drawingml/2006/main" xmlns:r="http://schemas.openxmlformats.org/officeDocument/2006/relationships" xmlns:p="http://schemas.openxmlformats.org/presentationml/2006/main">
  <p:tag name="NUM" val="5"/>
</p:tagLst>
</file>

<file path=ppt/tags/tag168.xml><?xml version="1.0" encoding="utf-8"?>
<p:tagLst xmlns:a="http://schemas.openxmlformats.org/drawingml/2006/main" xmlns:r="http://schemas.openxmlformats.org/officeDocument/2006/relationships" xmlns:p="http://schemas.openxmlformats.org/presentationml/2006/main">
  <p:tag name="NUM" val="6"/>
</p:tagLst>
</file>

<file path=ppt/tags/tag169.xml><?xml version="1.0" encoding="utf-8"?>
<p:tagLst xmlns:a="http://schemas.openxmlformats.org/drawingml/2006/main" xmlns:r="http://schemas.openxmlformats.org/officeDocument/2006/relationships" xmlns:p="http://schemas.openxmlformats.org/presentationml/2006/main">
  <p:tag name="NUM" val="7"/>
</p:tagLst>
</file>

<file path=ppt/tags/tag17.xml><?xml version="1.0" encoding="utf-8"?>
<p:tagLst xmlns:a="http://schemas.openxmlformats.org/drawingml/2006/main" xmlns:r="http://schemas.openxmlformats.org/officeDocument/2006/relationships" xmlns:p="http://schemas.openxmlformats.org/presentationml/2006/main">
  <p:tag name="NUM" val="4"/>
</p:tagLst>
</file>

<file path=ppt/tags/tag170.xml><?xml version="1.0" encoding="utf-8"?>
<p:tagLst xmlns:a="http://schemas.openxmlformats.org/drawingml/2006/main" xmlns:r="http://schemas.openxmlformats.org/officeDocument/2006/relationships" xmlns:p="http://schemas.openxmlformats.org/presentationml/2006/main">
  <p:tag name="NUM" val="8"/>
</p:tagLst>
</file>

<file path=ppt/tags/tag171.xml><?xml version="1.0" encoding="utf-8"?>
<p:tagLst xmlns:a="http://schemas.openxmlformats.org/drawingml/2006/main" xmlns:r="http://schemas.openxmlformats.org/officeDocument/2006/relationships" xmlns:p="http://schemas.openxmlformats.org/presentationml/2006/main">
  <p:tag name="NUM" val="9"/>
</p:tagLst>
</file>

<file path=ppt/tags/tag172.xml><?xml version="1.0" encoding="utf-8"?>
<p:tagLst xmlns:a="http://schemas.openxmlformats.org/drawingml/2006/main" xmlns:r="http://schemas.openxmlformats.org/officeDocument/2006/relationships" xmlns:p="http://schemas.openxmlformats.org/presentationml/2006/main">
  <p:tag name="NUM" val="10"/>
</p:tagLst>
</file>

<file path=ppt/tags/tag173.xml><?xml version="1.0" encoding="utf-8"?>
<p:tagLst xmlns:a="http://schemas.openxmlformats.org/drawingml/2006/main" xmlns:r="http://schemas.openxmlformats.org/officeDocument/2006/relationships" xmlns:p="http://schemas.openxmlformats.org/presentationml/2006/main">
  <p:tag name="NUM" val="11"/>
</p:tagLst>
</file>

<file path=ppt/tags/tag174.xml><?xml version="1.0" encoding="utf-8"?>
<p:tagLst xmlns:a="http://schemas.openxmlformats.org/drawingml/2006/main" xmlns:r="http://schemas.openxmlformats.org/officeDocument/2006/relationships" xmlns:p="http://schemas.openxmlformats.org/presentationml/2006/main">
  <p:tag name="NUM" val="12"/>
</p:tagLst>
</file>

<file path=ppt/tags/tag175.xml><?xml version="1.0" encoding="utf-8"?>
<p:tagLst xmlns:a="http://schemas.openxmlformats.org/drawingml/2006/main" xmlns:r="http://schemas.openxmlformats.org/officeDocument/2006/relationships" xmlns:p="http://schemas.openxmlformats.org/presentationml/2006/main">
  <p:tag name="NUM" val="13"/>
</p:tagLst>
</file>

<file path=ppt/tags/tag176.xml><?xml version="1.0" encoding="utf-8"?>
<p:tagLst xmlns:a="http://schemas.openxmlformats.org/drawingml/2006/main" xmlns:r="http://schemas.openxmlformats.org/officeDocument/2006/relationships" xmlns:p="http://schemas.openxmlformats.org/presentationml/2006/main">
  <p:tag name="NUM" val="14"/>
</p:tagLst>
</file>

<file path=ppt/tags/tag177.xml><?xml version="1.0" encoding="utf-8"?>
<p:tagLst xmlns:a="http://schemas.openxmlformats.org/drawingml/2006/main" xmlns:r="http://schemas.openxmlformats.org/officeDocument/2006/relationships" xmlns:p="http://schemas.openxmlformats.org/presentationml/2006/main">
  <p:tag name="NUM" val="15"/>
</p:tagLst>
</file>

<file path=ppt/tags/tag178.xml><?xml version="1.0" encoding="utf-8"?>
<p:tagLst xmlns:a="http://schemas.openxmlformats.org/drawingml/2006/main" xmlns:r="http://schemas.openxmlformats.org/officeDocument/2006/relationships" xmlns:p="http://schemas.openxmlformats.org/presentationml/2006/main">
  <p:tag name="NUM" val="16"/>
</p:tagLst>
</file>

<file path=ppt/tags/tag179.xml><?xml version="1.0" encoding="utf-8"?>
<p:tagLst xmlns:a="http://schemas.openxmlformats.org/drawingml/2006/main" xmlns:r="http://schemas.openxmlformats.org/officeDocument/2006/relationships" xmlns:p="http://schemas.openxmlformats.org/presentationml/2006/main">
  <p:tag name="NUM" val="17"/>
</p:tagLst>
</file>

<file path=ppt/tags/tag18.xml><?xml version="1.0" encoding="utf-8"?>
<p:tagLst xmlns:a="http://schemas.openxmlformats.org/drawingml/2006/main" xmlns:r="http://schemas.openxmlformats.org/officeDocument/2006/relationships" xmlns:p="http://schemas.openxmlformats.org/presentationml/2006/main">
  <p:tag name="NUM" val="5"/>
</p:tagLst>
</file>

<file path=ppt/tags/tag180.xml><?xml version="1.0" encoding="utf-8"?>
<p:tagLst xmlns:a="http://schemas.openxmlformats.org/drawingml/2006/main" xmlns:r="http://schemas.openxmlformats.org/officeDocument/2006/relationships" xmlns:p="http://schemas.openxmlformats.org/presentationml/2006/main">
  <p:tag name="NUM" val="18"/>
</p:tagLst>
</file>

<file path=ppt/tags/tag181.xml><?xml version="1.0" encoding="utf-8"?>
<p:tagLst xmlns:a="http://schemas.openxmlformats.org/drawingml/2006/main" xmlns:r="http://schemas.openxmlformats.org/officeDocument/2006/relationships" xmlns:p="http://schemas.openxmlformats.org/presentationml/2006/main">
  <p:tag name="NUM" val="9"/>
</p:tagLst>
</file>

<file path=ppt/tags/tag182.xml><?xml version="1.0" encoding="utf-8"?>
<p:tagLst xmlns:a="http://schemas.openxmlformats.org/drawingml/2006/main" xmlns:r="http://schemas.openxmlformats.org/officeDocument/2006/relationships" xmlns:p="http://schemas.openxmlformats.org/presentationml/2006/main">
  <p:tag name="NUM" val="9"/>
</p:tagLst>
</file>

<file path=ppt/tags/tag183.xml><?xml version="1.0" encoding="utf-8"?>
<p:tagLst xmlns:a="http://schemas.openxmlformats.org/drawingml/2006/main" xmlns:r="http://schemas.openxmlformats.org/officeDocument/2006/relationships" xmlns:p="http://schemas.openxmlformats.org/presentationml/2006/main">
  <p:tag name="NUM" val="1"/>
</p:tagLst>
</file>

<file path=ppt/tags/tag184.xml><?xml version="1.0" encoding="utf-8"?>
<p:tagLst xmlns:a="http://schemas.openxmlformats.org/drawingml/2006/main" xmlns:r="http://schemas.openxmlformats.org/officeDocument/2006/relationships" xmlns:p="http://schemas.openxmlformats.org/presentationml/2006/main">
  <p:tag name="NUM" val="2"/>
</p:tagLst>
</file>

<file path=ppt/tags/tag185.xml><?xml version="1.0" encoding="utf-8"?>
<p:tagLst xmlns:a="http://schemas.openxmlformats.org/drawingml/2006/main" xmlns:r="http://schemas.openxmlformats.org/officeDocument/2006/relationships" xmlns:p="http://schemas.openxmlformats.org/presentationml/2006/main">
  <p:tag name="NUM" val="4"/>
</p:tagLst>
</file>

<file path=ppt/tags/tag186.xml><?xml version="1.0" encoding="utf-8"?>
<p:tagLst xmlns:a="http://schemas.openxmlformats.org/drawingml/2006/main" xmlns:r="http://schemas.openxmlformats.org/officeDocument/2006/relationships" xmlns:p="http://schemas.openxmlformats.org/presentationml/2006/main">
  <p:tag name="NUM" val="5"/>
</p:tagLst>
</file>

<file path=ppt/tags/tag187.xml><?xml version="1.0" encoding="utf-8"?>
<p:tagLst xmlns:a="http://schemas.openxmlformats.org/drawingml/2006/main" xmlns:r="http://schemas.openxmlformats.org/officeDocument/2006/relationships" xmlns:p="http://schemas.openxmlformats.org/presentationml/2006/main">
  <p:tag name="NUM" val="6"/>
</p:tagLst>
</file>

<file path=ppt/tags/tag188.xml><?xml version="1.0" encoding="utf-8"?>
<p:tagLst xmlns:a="http://schemas.openxmlformats.org/drawingml/2006/main" xmlns:r="http://schemas.openxmlformats.org/officeDocument/2006/relationships" xmlns:p="http://schemas.openxmlformats.org/presentationml/2006/main">
  <p:tag name="NUM" val="7"/>
</p:tagLst>
</file>

<file path=ppt/tags/tag189.xml><?xml version="1.0" encoding="utf-8"?>
<p:tagLst xmlns:a="http://schemas.openxmlformats.org/drawingml/2006/main" xmlns:r="http://schemas.openxmlformats.org/officeDocument/2006/relationships" xmlns:p="http://schemas.openxmlformats.org/presentationml/2006/main">
  <p:tag name="NUM" val="1"/>
</p:tagLst>
</file>

<file path=ppt/tags/tag19.xml><?xml version="1.0" encoding="utf-8"?>
<p:tagLst xmlns:a="http://schemas.openxmlformats.org/drawingml/2006/main" xmlns:r="http://schemas.openxmlformats.org/officeDocument/2006/relationships" xmlns:p="http://schemas.openxmlformats.org/presentationml/2006/main">
  <p:tag name="NUM" val="6"/>
</p:tagLst>
</file>

<file path=ppt/tags/tag190.xml><?xml version="1.0" encoding="utf-8"?>
<p:tagLst xmlns:a="http://schemas.openxmlformats.org/drawingml/2006/main" xmlns:r="http://schemas.openxmlformats.org/officeDocument/2006/relationships" xmlns:p="http://schemas.openxmlformats.org/presentationml/2006/main">
  <p:tag name="NUM" val="2"/>
</p:tagLst>
</file>

<file path=ppt/tags/tag191.xml><?xml version="1.0" encoding="utf-8"?>
<p:tagLst xmlns:a="http://schemas.openxmlformats.org/drawingml/2006/main" xmlns:r="http://schemas.openxmlformats.org/officeDocument/2006/relationships" xmlns:p="http://schemas.openxmlformats.org/presentationml/2006/main">
  <p:tag name="NUM" val="4"/>
</p:tagLst>
</file>

<file path=ppt/tags/tag192.xml><?xml version="1.0" encoding="utf-8"?>
<p:tagLst xmlns:a="http://schemas.openxmlformats.org/drawingml/2006/main" xmlns:r="http://schemas.openxmlformats.org/officeDocument/2006/relationships" xmlns:p="http://schemas.openxmlformats.org/presentationml/2006/main">
  <p:tag name="NUM" val="6"/>
</p:tagLst>
</file>

<file path=ppt/tags/tag193.xml><?xml version="1.0" encoding="utf-8"?>
<p:tagLst xmlns:a="http://schemas.openxmlformats.org/drawingml/2006/main" xmlns:r="http://schemas.openxmlformats.org/officeDocument/2006/relationships" xmlns:p="http://schemas.openxmlformats.org/presentationml/2006/main">
  <p:tag name="NUM" val="5"/>
</p:tagLst>
</file>

<file path=ppt/tags/tag194.xml><?xml version="1.0" encoding="utf-8"?>
<p:tagLst xmlns:a="http://schemas.openxmlformats.org/drawingml/2006/main" xmlns:r="http://schemas.openxmlformats.org/officeDocument/2006/relationships" xmlns:p="http://schemas.openxmlformats.org/presentationml/2006/main">
  <p:tag name="NUM" val="1"/>
</p:tagLst>
</file>

<file path=ppt/tags/tag195.xml><?xml version="1.0" encoding="utf-8"?>
<p:tagLst xmlns:a="http://schemas.openxmlformats.org/drawingml/2006/main" xmlns:r="http://schemas.openxmlformats.org/officeDocument/2006/relationships" xmlns:p="http://schemas.openxmlformats.org/presentationml/2006/main">
  <p:tag name="NUM" val="2"/>
</p:tagLst>
</file>

<file path=ppt/tags/tag196.xml><?xml version="1.0" encoding="utf-8"?>
<p:tagLst xmlns:a="http://schemas.openxmlformats.org/drawingml/2006/main" xmlns:r="http://schemas.openxmlformats.org/officeDocument/2006/relationships" xmlns:p="http://schemas.openxmlformats.org/presentationml/2006/main">
  <p:tag name="NUM" val="7"/>
</p:tagLst>
</file>

<file path=ppt/tags/tag197.xml><?xml version="1.0" encoding="utf-8"?>
<p:tagLst xmlns:a="http://schemas.openxmlformats.org/drawingml/2006/main" xmlns:r="http://schemas.openxmlformats.org/officeDocument/2006/relationships" xmlns:p="http://schemas.openxmlformats.org/presentationml/2006/main">
  <p:tag name="NUM" val="4"/>
</p:tagLst>
</file>

<file path=ppt/tags/tag198.xml><?xml version="1.0" encoding="utf-8"?>
<p:tagLst xmlns:a="http://schemas.openxmlformats.org/drawingml/2006/main" xmlns:r="http://schemas.openxmlformats.org/officeDocument/2006/relationships" xmlns:p="http://schemas.openxmlformats.org/presentationml/2006/main">
  <p:tag name="NUM" val="5"/>
</p:tagLst>
</file>

<file path=ppt/tags/tag199.xml><?xml version="1.0" encoding="utf-8"?>
<p:tagLst xmlns:a="http://schemas.openxmlformats.org/drawingml/2006/main" xmlns:r="http://schemas.openxmlformats.org/officeDocument/2006/relationships" xmlns:p="http://schemas.openxmlformats.org/presentationml/2006/main">
  <p:tag name="NUM" val="6"/>
</p:tagLst>
</file>

<file path=ppt/tags/tag2.xml><?xml version="1.0" encoding="utf-8"?>
<p:tagLst xmlns:a="http://schemas.openxmlformats.org/drawingml/2006/main" xmlns:r="http://schemas.openxmlformats.org/officeDocument/2006/relationships" xmlns:p="http://schemas.openxmlformats.org/presentationml/2006/main">
  <p:tag name="NUM" val="2"/>
</p:tagLst>
</file>

<file path=ppt/tags/tag20.xml><?xml version="1.0" encoding="utf-8"?>
<p:tagLst xmlns:a="http://schemas.openxmlformats.org/drawingml/2006/main" xmlns:r="http://schemas.openxmlformats.org/officeDocument/2006/relationships" xmlns:p="http://schemas.openxmlformats.org/presentationml/2006/main">
  <p:tag name="NUM" val="6"/>
</p:tagLst>
</file>

<file path=ppt/tags/tag200.xml><?xml version="1.0" encoding="utf-8"?>
<p:tagLst xmlns:a="http://schemas.openxmlformats.org/drawingml/2006/main" xmlns:r="http://schemas.openxmlformats.org/officeDocument/2006/relationships" xmlns:p="http://schemas.openxmlformats.org/presentationml/2006/main">
  <p:tag name="NUM" val="7"/>
</p:tagLst>
</file>

<file path=ppt/tags/tag201.xml><?xml version="1.0" encoding="utf-8"?>
<p:tagLst xmlns:a="http://schemas.openxmlformats.org/drawingml/2006/main" xmlns:r="http://schemas.openxmlformats.org/officeDocument/2006/relationships" xmlns:p="http://schemas.openxmlformats.org/presentationml/2006/main">
  <p:tag name="NUM" val="8"/>
</p:tagLst>
</file>

<file path=ppt/tags/tag202.xml><?xml version="1.0" encoding="utf-8"?>
<p:tagLst xmlns:a="http://schemas.openxmlformats.org/drawingml/2006/main" xmlns:r="http://schemas.openxmlformats.org/officeDocument/2006/relationships" xmlns:p="http://schemas.openxmlformats.org/presentationml/2006/main">
  <p:tag name="NUM" val="9"/>
</p:tagLst>
</file>

<file path=ppt/tags/tag203.xml><?xml version="1.0" encoding="utf-8"?>
<p:tagLst xmlns:a="http://schemas.openxmlformats.org/drawingml/2006/main" xmlns:r="http://schemas.openxmlformats.org/officeDocument/2006/relationships" xmlns:p="http://schemas.openxmlformats.org/presentationml/2006/main">
  <p:tag name="NUM" val="10"/>
</p:tagLst>
</file>

<file path=ppt/tags/tag204.xml><?xml version="1.0" encoding="utf-8"?>
<p:tagLst xmlns:a="http://schemas.openxmlformats.org/drawingml/2006/main" xmlns:r="http://schemas.openxmlformats.org/officeDocument/2006/relationships" xmlns:p="http://schemas.openxmlformats.org/presentationml/2006/main">
  <p:tag name="NUM" val="11"/>
</p:tagLst>
</file>

<file path=ppt/tags/tag205.xml><?xml version="1.0" encoding="utf-8"?>
<p:tagLst xmlns:a="http://schemas.openxmlformats.org/drawingml/2006/main" xmlns:r="http://schemas.openxmlformats.org/officeDocument/2006/relationships" xmlns:p="http://schemas.openxmlformats.org/presentationml/2006/main">
  <p:tag name="NUM" val="12"/>
</p:tagLst>
</file>

<file path=ppt/tags/tag206.xml><?xml version="1.0" encoding="utf-8"?>
<p:tagLst xmlns:a="http://schemas.openxmlformats.org/drawingml/2006/main" xmlns:r="http://schemas.openxmlformats.org/officeDocument/2006/relationships" xmlns:p="http://schemas.openxmlformats.org/presentationml/2006/main">
  <p:tag name="NUM" val="13"/>
</p:tagLst>
</file>

<file path=ppt/tags/tag207.xml><?xml version="1.0" encoding="utf-8"?>
<p:tagLst xmlns:a="http://schemas.openxmlformats.org/drawingml/2006/main" xmlns:r="http://schemas.openxmlformats.org/officeDocument/2006/relationships" xmlns:p="http://schemas.openxmlformats.org/presentationml/2006/main">
  <p:tag name="NUM" val="14"/>
</p:tagLst>
</file>

<file path=ppt/tags/tag208.xml><?xml version="1.0" encoding="utf-8"?>
<p:tagLst xmlns:a="http://schemas.openxmlformats.org/drawingml/2006/main" xmlns:r="http://schemas.openxmlformats.org/officeDocument/2006/relationships" xmlns:p="http://schemas.openxmlformats.org/presentationml/2006/main">
  <p:tag name="NUM" val="15"/>
</p:tagLst>
</file>

<file path=ppt/tags/tag209.xml><?xml version="1.0" encoding="utf-8"?>
<p:tagLst xmlns:a="http://schemas.openxmlformats.org/drawingml/2006/main" xmlns:r="http://schemas.openxmlformats.org/officeDocument/2006/relationships" xmlns:p="http://schemas.openxmlformats.org/presentationml/2006/main">
  <p:tag name="NUM" val="16"/>
</p:tagLst>
</file>

<file path=ppt/tags/tag21.xml><?xml version="1.0" encoding="utf-8"?>
<p:tagLst xmlns:a="http://schemas.openxmlformats.org/drawingml/2006/main" xmlns:r="http://schemas.openxmlformats.org/officeDocument/2006/relationships" xmlns:p="http://schemas.openxmlformats.org/presentationml/2006/main">
  <p:tag name="NUM" val="1"/>
</p:tagLst>
</file>

<file path=ppt/tags/tag210.xml><?xml version="1.0" encoding="utf-8"?>
<p:tagLst xmlns:a="http://schemas.openxmlformats.org/drawingml/2006/main" xmlns:r="http://schemas.openxmlformats.org/officeDocument/2006/relationships" xmlns:p="http://schemas.openxmlformats.org/presentationml/2006/main">
  <p:tag name="NUM" val="17"/>
</p:tagLst>
</file>

<file path=ppt/tags/tag211.xml><?xml version="1.0" encoding="utf-8"?>
<p:tagLst xmlns:a="http://schemas.openxmlformats.org/drawingml/2006/main" xmlns:r="http://schemas.openxmlformats.org/officeDocument/2006/relationships" xmlns:p="http://schemas.openxmlformats.org/presentationml/2006/main">
  <p:tag name="NUM" val="18"/>
</p:tagLst>
</file>

<file path=ppt/tags/tag212.xml><?xml version="1.0" encoding="utf-8"?>
<p:tagLst xmlns:a="http://schemas.openxmlformats.org/drawingml/2006/main" xmlns:r="http://schemas.openxmlformats.org/officeDocument/2006/relationships" xmlns:p="http://schemas.openxmlformats.org/presentationml/2006/main">
  <p:tag name="NUM" val="19"/>
</p:tagLst>
</file>

<file path=ppt/tags/tag213.xml><?xml version="1.0" encoding="utf-8"?>
<p:tagLst xmlns:a="http://schemas.openxmlformats.org/drawingml/2006/main" xmlns:r="http://schemas.openxmlformats.org/officeDocument/2006/relationships" xmlns:p="http://schemas.openxmlformats.org/presentationml/2006/main">
  <p:tag name="NUM" val="20"/>
</p:tagLst>
</file>

<file path=ppt/tags/tag214.xml><?xml version="1.0" encoding="utf-8"?>
<p:tagLst xmlns:a="http://schemas.openxmlformats.org/drawingml/2006/main" xmlns:r="http://schemas.openxmlformats.org/officeDocument/2006/relationships" xmlns:p="http://schemas.openxmlformats.org/presentationml/2006/main">
  <p:tag name="NUM" val="21"/>
</p:tagLst>
</file>

<file path=ppt/tags/tag215.xml><?xml version="1.0" encoding="utf-8"?>
<p:tagLst xmlns:a="http://schemas.openxmlformats.org/drawingml/2006/main" xmlns:r="http://schemas.openxmlformats.org/officeDocument/2006/relationships" xmlns:p="http://schemas.openxmlformats.org/presentationml/2006/main">
  <p:tag name="NUM" val="22"/>
</p:tagLst>
</file>

<file path=ppt/tags/tag216.xml><?xml version="1.0" encoding="utf-8"?>
<p:tagLst xmlns:a="http://schemas.openxmlformats.org/drawingml/2006/main" xmlns:r="http://schemas.openxmlformats.org/officeDocument/2006/relationships" xmlns:p="http://schemas.openxmlformats.org/presentationml/2006/main">
  <p:tag name="NUM" val="23"/>
</p:tagLst>
</file>

<file path=ppt/tags/tag217.xml><?xml version="1.0" encoding="utf-8"?>
<p:tagLst xmlns:a="http://schemas.openxmlformats.org/drawingml/2006/main" xmlns:r="http://schemas.openxmlformats.org/officeDocument/2006/relationships" xmlns:p="http://schemas.openxmlformats.org/presentationml/2006/main">
  <p:tag name="NUM" val="18"/>
</p:tagLst>
</file>

<file path=ppt/tags/tag218.xml><?xml version="1.0" encoding="utf-8"?>
<p:tagLst xmlns:a="http://schemas.openxmlformats.org/drawingml/2006/main" xmlns:r="http://schemas.openxmlformats.org/officeDocument/2006/relationships" xmlns:p="http://schemas.openxmlformats.org/presentationml/2006/main">
  <p:tag name="NUM" val="1"/>
</p:tagLst>
</file>

<file path=ppt/tags/tag219.xml><?xml version="1.0" encoding="utf-8"?>
<p:tagLst xmlns:a="http://schemas.openxmlformats.org/drawingml/2006/main" xmlns:r="http://schemas.openxmlformats.org/officeDocument/2006/relationships" xmlns:p="http://schemas.openxmlformats.org/presentationml/2006/main">
  <p:tag name="NUM" val="2"/>
</p:tagLst>
</file>

<file path=ppt/tags/tag22.xml><?xml version="1.0" encoding="utf-8"?>
<p:tagLst xmlns:a="http://schemas.openxmlformats.org/drawingml/2006/main" xmlns:r="http://schemas.openxmlformats.org/officeDocument/2006/relationships" xmlns:p="http://schemas.openxmlformats.org/presentationml/2006/main">
  <p:tag name="NUM" val="2"/>
</p:tagLst>
</file>

<file path=ppt/tags/tag220.xml><?xml version="1.0" encoding="utf-8"?>
<p:tagLst xmlns:a="http://schemas.openxmlformats.org/drawingml/2006/main" xmlns:r="http://schemas.openxmlformats.org/officeDocument/2006/relationships" xmlns:p="http://schemas.openxmlformats.org/presentationml/2006/main">
  <p:tag name="NUM" val="4"/>
</p:tagLst>
</file>

<file path=ppt/tags/tag221.xml><?xml version="1.0" encoding="utf-8"?>
<p:tagLst xmlns:a="http://schemas.openxmlformats.org/drawingml/2006/main" xmlns:r="http://schemas.openxmlformats.org/officeDocument/2006/relationships" xmlns:p="http://schemas.openxmlformats.org/presentationml/2006/main">
  <p:tag name="NUM" val="5"/>
</p:tagLst>
</file>

<file path=ppt/tags/tag222.xml><?xml version="1.0" encoding="utf-8"?>
<p:tagLst xmlns:a="http://schemas.openxmlformats.org/drawingml/2006/main" xmlns:r="http://schemas.openxmlformats.org/officeDocument/2006/relationships" xmlns:p="http://schemas.openxmlformats.org/presentationml/2006/main">
  <p:tag name="NUM" val="6"/>
</p:tagLst>
</file>

<file path=ppt/tags/tag223.xml><?xml version="1.0" encoding="utf-8"?>
<p:tagLst xmlns:a="http://schemas.openxmlformats.org/drawingml/2006/main" xmlns:r="http://schemas.openxmlformats.org/officeDocument/2006/relationships" xmlns:p="http://schemas.openxmlformats.org/presentationml/2006/main">
  <p:tag name="NUM" val="7"/>
</p:tagLst>
</file>

<file path=ppt/tags/tag224.xml><?xml version="1.0" encoding="utf-8"?>
<p:tagLst xmlns:a="http://schemas.openxmlformats.org/drawingml/2006/main" xmlns:r="http://schemas.openxmlformats.org/officeDocument/2006/relationships" xmlns:p="http://schemas.openxmlformats.org/presentationml/2006/main">
  <p:tag name="NUM" val="8"/>
</p:tagLst>
</file>

<file path=ppt/tags/tag225.xml><?xml version="1.0" encoding="utf-8"?>
<p:tagLst xmlns:a="http://schemas.openxmlformats.org/drawingml/2006/main" xmlns:r="http://schemas.openxmlformats.org/officeDocument/2006/relationships" xmlns:p="http://schemas.openxmlformats.org/presentationml/2006/main">
  <p:tag name="NUM" val="9"/>
</p:tagLst>
</file>

<file path=ppt/tags/tag226.xml><?xml version="1.0" encoding="utf-8"?>
<p:tagLst xmlns:a="http://schemas.openxmlformats.org/drawingml/2006/main" xmlns:r="http://schemas.openxmlformats.org/officeDocument/2006/relationships" xmlns:p="http://schemas.openxmlformats.org/presentationml/2006/main">
  <p:tag name="NUM" val="10"/>
</p:tagLst>
</file>

<file path=ppt/tags/tag227.xml><?xml version="1.0" encoding="utf-8"?>
<p:tagLst xmlns:a="http://schemas.openxmlformats.org/drawingml/2006/main" xmlns:r="http://schemas.openxmlformats.org/officeDocument/2006/relationships" xmlns:p="http://schemas.openxmlformats.org/presentationml/2006/main">
  <p:tag name="NUM" val="11"/>
</p:tagLst>
</file>

<file path=ppt/tags/tag228.xml><?xml version="1.0" encoding="utf-8"?>
<p:tagLst xmlns:a="http://schemas.openxmlformats.org/drawingml/2006/main" xmlns:r="http://schemas.openxmlformats.org/officeDocument/2006/relationships" xmlns:p="http://schemas.openxmlformats.org/presentationml/2006/main">
  <p:tag name="NUM" val="1"/>
</p:tagLst>
</file>

<file path=ppt/tags/tag229.xml><?xml version="1.0" encoding="utf-8"?>
<p:tagLst xmlns:a="http://schemas.openxmlformats.org/drawingml/2006/main" xmlns:r="http://schemas.openxmlformats.org/officeDocument/2006/relationships" xmlns:p="http://schemas.openxmlformats.org/presentationml/2006/main">
  <p:tag name="NUM" val="2"/>
</p:tagLst>
</file>

<file path=ppt/tags/tag23.xml><?xml version="1.0" encoding="utf-8"?>
<p:tagLst xmlns:a="http://schemas.openxmlformats.org/drawingml/2006/main" xmlns:r="http://schemas.openxmlformats.org/officeDocument/2006/relationships" xmlns:p="http://schemas.openxmlformats.org/presentationml/2006/main">
  <p:tag name="NUM" val="4"/>
</p:tagLst>
</file>

<file path=ppt/tags/tag230.xml><?xml version="1.0" encoding="utf-8"?>
<p:tagLst xmlns:a="http://schemas.openxmlformats.org/drawingml/2006/main" xmlns:r="http://schemas.openxmlformats.org/officeDocument/2006/relationships" xmlns:p="http://schemas.openxmlformats.org/presentationml/2006/main">
  <p:tag name="NUM" val="19"/>
</p:tagLst>
</file>

<file path=ppt/tags/tag231.xml><?xml version="1.0" encoding="utf-8"?>
<p:tagLst xmlns:a="http://schemas.openxmlformats.org/drawingml/2006/main" xmlns:r="http://schemas.openxmlformats.org/officeDocument/2006/relationships" xmlns:p="http://schemas.openxmlformats.org/presentationml/2006/main">
  <p:tag name="NUM" val="4"/>
</p:tagLst>
</file>

<file path=ppt/tags/tag232.xml><?xml version="1.0" encoding="utf-8"?>
<p:tagLst xmlns:a="http://schemas.openxmlformats.org/drawingml/2006/main" xmlns:r="http://schemas.openxmlformats.org/officeDocument/2006/relationships" xmlns:p="http://schemas.openxmlformats.org/presentationml/2006/main">
  <p:tag name="NUM" val="5"/>
</p:tagLst>
</file>

<file path=ppt/tags/tag233.xml><?xml version="1.0" encoding="utf-8"?>
<p:tagLst xmlns:a="http://schemas.openxmlformats.org/drawingml/2006/main" xmlns:r="http://schemas.openxmlformats.org/officeDocument/2006/relationships" xmlns:p="http://schemas.openxmlformats.org/presentationml/2006/main">
  <p:tag name="NUM" val="6"/>
</p:tagLst>
</file>

<file path=ppt/tags/tag234.xml><?xml version="1.0" encoding="utf-8"?>
<p:tagLst xmlns:a="http://schemas.openxmlformats.org/drawingml/2006/main" xmlns:r="http://schemas.openxmlformats.org/officeDocument/2006/relationships" xmlns:p="http://schemas.openxmlformats.org/presentationml/2006/main">
  <p:tag name="NUM" val="7"/>
</p:tagLst>
</file>

<file path=ppt/tags/tag235.xml><?xml version="1.0" encoding="utf-8"?>
<p:tagLst xmlns:a="http://schemas.openxmlformats.org/drawingml/2006/main" xmlns:r="http://schemas.openxmlformats.org/officeDocument/2006/relationships" xmlns:p="http://schemas.openxmlformats.org/presentationml/2006/main">
  <p:tag name="NUM" val="8"/>
</p:tagLst>
</file>

<file path=ppt/tags/tag236.xml><?xml version="1.0" encoding="utf-8"?>
<p:tagLst xmlns:a="http://schemas.openxmlformats.org/drawingml/2006/main" xmlns:r="http://schemas.openxmlformats.org/officeDocument/2006/relationships" xmlns:p="http://schemas.openxmlformats.org/presentationml/2006/main">
  <p:tag name="NUM" val="9"/>
</p:tagLst>
</file>

<file path=ppt/tags/tag237.xml><?xml version="1.0" encoding="utf-8"?>
<p:tagLst xmlns:a="http://schemas.openxmlformats.org/drawingml/2006/main" xmlns:r="http://schemas.openxmlformats.org/officeDocument/2006/relationships" xmlns:p="http://schemas.openxmlformats.org/presentationml/2006/main">
  <p:tag name="NUM" val="10"/>
</p:tagLst>
</file>

<file path=ppt/tags/tag238.xml><?xml version="1.0" encoding="utf-8"?>
<p:tagLst xmlns:a="http://schemas.openxmlformats.org/drawingml/2006/main" xmlns:r="http://schemas.openxmlformats.org/officeDocument/2006/relationships" xmlns:p="http://schemas.openxmlformats.org/presentationml/2006/main">
  <p:tag name="NUM" val="11"/>
</p:tagLst>
</file>

<file path=ppt/tags/tag239.xml><?xml version="1.0" encoding="utf-8"?>
<p:tagLst xmlns:a="http://schemas.openxmlformats.org/drawingml/2006/main" xmlns:r="http://schemas.openxmlformats.org/officeDocument/2006/relationships" xmlns:p="http://schemas.openxmlformats.org/presentationml/2006/main">
  <p:tag name="NUM" val="12"/>
</p:tagLst>
</file>

<file path=ppt/tags/tag24.xml><?xml version="1.0" encoding="utf-8"?>
<p:tagLst xmlns:a="http://schemas.openxmlformats.org/drawingml/2006/main" xmlns:r="http://schemas.openxmlformats.org/officeDocument/2006/relationships" xmlns:p="http://schemas.openxmlformats.org/presentationml/2006/main">
  <p:tag name="NUM" val="5"/>
</p:tagLst>
</file>

<file path=ppt/tags/tag240.xml><?xml version="1.0" encoding="utf-8"?>
<p:tagLst xmlns:a="http://schemas.openxmlformats.org/drawingml/2006/main" xmlns:r="http://schemas.openxmlformats.org/officeDocument/2006/relationships" xmlns:p="http://schemas.openxmlformats.org/presentationml/2006/main">
  <p:tag name="NUM" val="13"/>
</p:tagLst>
</file>

<file path=ppt/tags/tag241.xml><?xml version="1.0" encoding="utf-8"?>
<p:tagLst xmlns:a="http://schemas.openxmlformats.org/drawingml/2006/main" xmlns:r="http://schemas.openxmlformats.org/officeDocument/2006/relationships" xmlns:p="http://schemas.openxmlformats.org/presentationml/2006/main">
  <p:tag name="NUM" val="14"/>
</p:tagLst>
</file>

<file path=ppt/tags/tag242.xml><?xml version="1.0" encoding="utf-8"?>
<p:tagLst xmlns:a="http://schemas.openxmlformats.org/drawingml/2006/main" xmlns:r="http://schemas.openxmlformats.org/officeDocument/2006/relationships" xmlns:p="http://schemas.openxmlformats.org/presentationml/2006/main">
  <p:tag name="NUM" val="1"/>
</p:tagLst>
</file>

<file path=ppt/tags/tag243.xml><?xml version="1.0" encoding="utf-8"?>
<p:tagLst xmlns:a="http://schemas.openxmlformats.org/drawingml/2006/main" xmlns:r="http://schemas.openxmlformats.org/officeDocument/2006/relationships" xmlns:p="http://schemas.openxmlformats.org/presentationml/2006/main">
  <p:tag name="NUM" val="2"/>
</p:tagLst>
</file>

<file path=ppt/tags/tag244.xml><?xml version="1.0" encoding="utf-8"?>
<p:tagLst xmlns:a="http://schemas.openxmlformats.org/drawingml/2006/main" xmlns:r="http://schemas.openxmlformats.org/officeDocument/2006/relationships" xmlns:p="http://schemas.openxmlformats.org/presentationml/2006/main">
  <p:tag name="NUM" val="9"/>
</p:tagLst>
</file>

<file path=ppt/tags/tag245.xml><?xml version="1.0" encoding="utf-8"?>
<p:tagLst xmlns:a="http://schemas.openxmlformats.org/drawingml/2006/main" xmlns:r="http://schemas.openxmlformats.org/officeDocument/2006/relationships" xmlns:p="http://schemas.openxmlformats.org/presentationml/2006/main">
  <p:tag name="NUM" val="9"/>
</p:tagLst>
</file>

<file path=ppt/tags/tag246.xml><?xml version="1.0" encoding="utf-8"?>
<p:tagLst xmlns:a="http://schemas.openxmlformats.org/drawingml/2006/main" xmlns:r="http://schemas.openxmlformats.org/officeDocument/2006/relationships" xmlns:p="http://schemas.openxmlformats.org/presentationml/2006/main">
  <p:tag name="NUM" val="19"/>
</p:tagLst>
</file>

<file path=ppt/tags/tag247.xml><?xml version="1.0" encoding="utf-8"?>
<p:tagLst xmlns:a="http://schemas.openxmlformats.org/drawingml/2006/main" xmlns:r="http://schemas.openxmlformats.org/officeDocument/2006/relationships" xmlns:p="http://schemas.openxmlformats.org/presentationml/2006/main">
  <p:tag name="NUM" val="19"/>
</p:tagLst>
</file>

<file path=ppt/tags/tag248.xml><?xml version="1.0" encoding="utf-8"?>
<p:tagLst xmlns:a="http://schemas.openxmlformats.org/drawingml/2006/main" xmlns:r="http://schemas.openxmlformats.org/officeDocument/2006/relationships" xmlns:p="http://schemas.openxmlformats.org/presentationml/2006/main">
  <p:tag name="NUM" val="4"/>
</p:tagLst>
</file>

<file path=ppt/tags/tag249.xml><?xml version="1.0" encoding="utf-8"?>
<p:tagLst xmlns:a="http://schemas.openxmlformats.org/drawingml/2006/main" xmlns:r="http://schemas.openxmlformats.org/officeDocument/2006/relationships" xmlns:p="http://schemas.openxmlformats.org/presentationml/2006/main">
  <p:tag name="NUM" val="5"/>
</p:tagLst>
</file>

<file path=ppt/tags/tag25.xml><?xml version="1.0" encoding="utf-8"?>
<p:tagLst xmlns:a="http://schemas.openxmlformats.org/drawingml/2006/main" xmlns:r="http://schemas.openxmlformats.org/officeDocument/2006/relationships" xmlns:p="http://schemas.openxmlformats.org/presentationml/2006/main">
  <p:tag name="NUM" val="6"/>
</p:tagLst>
</file>

<file path=ppt/tags/tag250.xml><?xml version="1.0" encoding="utf-8"?>
<p:tagLst xmlns:a="http://schemas.openxmlformats.org/drawingml/2006/main" xmlns:r="http://schemas.openxmlformats.org/officeDocument/2006/relationships" xmlns:p="http://schemas.openxmlformats.org/presentationml/2006/main">
  <p:tag name="NUM" val="6"/>
</p:tagLst>
</file>

<file path=ppt/tags/tag251.xml><?xml version="1.0" encoding="utf-8"?>
<p:tagLst xmlns:a="http://schemas.openxmlformats.org/drawingml/2006/main" xmlns:r="http://schemas.openxmlformats.org/officeDocument/2006/relationships" xmlns:p="http://schemas.openxmlformats.org/presentationml/2006/main">
  <p:tag name="NUM" val="7"/>
</p:tagLst>
</file>

<file path=ppt/tags/tag252.xml><?xml version="1.0" encoding="utf-8"?>
<p:tagLst xmlns:a="http://schemas.openxmlformats.org/drawingml/2006/main" xmlns:r="http://schemas.openxmlformats.org/officeDocument/2006/relationships" xmlns:p="http://schemas.openxmlformats.org/presentationml/2006/main">
  <p:tag name="NUM" val="1"/>
</p:tagLst>
</file>

<file path=ppt/tags/tag253.xml><?xml version="1.0" encoding="utf-8"?>
<p:tagLst xmlns:a="http://schemas.openxmlformats.org/drawingml/2006/main" xmlns:r="http://schemas.openxmlformats.org/officeDocument/2006/relationships" xmlns:p="http://schemas.openxmlformats.org/presentationml/2006/main">
  <p:tag name="NUM" val="2"/>
</p:tagLst>
</file>

<file path=ppt/tags/tag254.xml><?xml version="1.0" encoding="utf-8"?>
<p:tagLst xmlns:a="http://schemas.openxmlformats.org/drawingml/2006/main" xmlns:r="http://schemas.openxmlformats.org/officeDocument/2006/relationships" xmlns:p="http://schemas.openxmlformats.org/presentationml/2006/main">
  <p:tag name="NUM" val="4"/>
</p:tagLst>
</file>

<file path=ppt/tags/tag255.xml><?xml version="1.0" encoding="utf-8"?>
<p:tagLst xmlns:a="http://schemas.openxmlformats.org/drawingml/2006/main" xmlns:r="http://schemas.openxmlformats.org/officeDocument/2006/relationships" xmlns:p="http://schemas.openxmlformats.org/presentationml/2006/main">
  <p:tag name="NUM" val="5"/>
</p:tagLst>
</file>

<file path=ppt/tags/tag256.xml><?xml version="1.0" encoding="utf-8"?>
<p:tagLst xmlns:a="http://schemas.openxmlformats.org/drawingml/2006/main" xmlns:r="http://schemas.openxmlformats.org/officeDocument/2006/relationships" xmlns:p="http://schemas.openxmlformats.org/presentationml/2006/main">
  <p:tag name="NUM" val="6"/>
</p:tagLst>
</file>

<file path=ppt/tags/tag257.xml><?xml version="1.0" encoding="utf-8"?>
<p:tagLst xmlns:a="http://schemas.openxmlformats.org/drawingml/2006/main" xmlns:r="http://schemas.openxmlformats.org/officeDocument/2006/relationships" xmlns:p="http://schemas.openxmlformats.org/presentationml/2006/main">
  <p:tag name="NUM" val="7"/>
</p:tagLst>
</file>

<file path=ppt/tags/tag258.xml><?xml version="1.0" encoding="utf-8"?>
<p:tagLst xmlns:a="http://schemas.openxmlformats.org/drawingml/2006/main" xmlns:r="http://schemas.openxmlformats.org/officeDocument/2006/relationships" xmlns:p="http://schemas.openxmlformats.org/presentationml/2006/main">
  <p:tag name="NUM" val="1"/>
</p:tagLst>
</file>

<file path=ppt/tags/tag259.xml><?xml version="1.0" encoding="utf-8"?>
<p:tagLst xmlns:a="http://schemas.openxmlformats.org/drawingml/2006/main" xmlns:r="http://schemas.openxmlformats.org/officeDocument/2006/relationships" xmlns:p="http://schemas.openxmlformats.org/presentationml/2006/main">
  <p:tag name="NUM" val="2"/>
</p:tagLst>
</file>

<file path=ppt/tags/tag26.xml><?xml version="1.0" encoding="utf-8"?>
<p:tagLst xmlns:a="http://schemas.openxmlformats.org/drawingml/2006/main" xmlns:r="http://schemas.openxmlformats.org/officeDocument/2006/relationships" xmlns:p="http://schemas.openxmlformats.org/presentationml/2006/main">
  <p:tag name="NUM" val="7"/>
</p:tagLst>
</file>

<file path=ppt/tags/tag260.xml><?xml version="1.0" encoding="utf-8"?>
<p:tagLst xmlns:a="http://schemas.openxmlformats.org/drawingml/2006/main" xmlns:r="http://schemas.openxmlformats.org/officeDocument/2006/relationships" xmlns:p="http://schemas.openxmlformats.org/presentationml/2006/main">
  <p:tag name="NUM" val="1"/>
</p:tagLst>
</file>

<file path=ppt/tags/tag261.xml><?xml version="1.0" encoding="utf-8"?>
<p:tagLst xmlns:a="http://schemas.openxmlformats.org/drawingml/2006/main" xmlns:r="http://schemas.openxmlformats.org/officeDocument/2006/relationships" xmlns:p="http://schemas.openxmlformats.org/presentationml/2006/main">
  <p:tag name="NUM" val="5"/>
</p:tagLst>
</file>

<file path=ppt/tags/tag262.xml><?xml version="1.0" encoding="utf-8"?>
<p:tagLst xmlns:a="http://schemas.openxmlformats.org/drawingml/2006/main" xmlns:r="http://schemas.openxmlformats.org/officeDocument/2006/relationships" xmlns:p="http://schemas.openxmlformats.org/presentationml/2006/main">
  <p:tag name="NUM" val="6"/>
</p:tagLst>
</file>

<file path=ppt/tags/tag263.xml><?xml version="1.0" encoding="utf-8"?>
<p:tagLst xmlns:a="http://schemas.openxmlformats.org/drawingml/2006/main" xmlns:r="http://schemas.openxmlformats.org/officeDocument/2006/relationships" xmlns:p="http://schemas.openxmlformats.org/presentationml/2006/main">
  <p:tag name="NUM" val="8"/>
</p:tagLst>
</file>

<file path=ppt/tags/tag264.xml><?xml version="1.0" encoding="utf-8"?>
<p:tagLst xmlns:a="http://schemas.openxmlformats.org/drawingml/2006/main" xmlns:r="http://schemas.openxmlformats.org/officeDocument/2006/relationships" xmlns:p="http://schemas.openxmlformats.org/presentationml/2006/main">
  <p:tag name="NUM" val="1"/>
</p:tagLst>
</file>

<file path=ppt/tags/tag265.xml><?xml version="1.0" encoding="utf-8"?>
<p:tagLst xmlns:a="http://schemas.openxmlformats.org/drawingml/2006/main" xmlns:r="http://schemas.openxmlformats.org/officeDocument/2006/relationships" xmlns:p="http://schemas.openxmlformats.org/presentationml/2006/main">
  <p:tag name="NUM" val="2"/>
</p:tagLst>
</file>

<file path=ppt/tags/tag27.xml><?xml version="1.0" encoding="utf-8"?>
<p:tagLst xmlns:a="http://schemas.openxmlformats.org/drawingml/2006/main" xmlns:r="http://schemas.openxmlformats.org/officeDocument/2006/relationships" xmlns:p="http://schemas.openxmlformats.org/presentationml/2006/main">
  <p:tag name="NUM" val="1"/>
</p:tagLst>
</file>

<file path=ppt/tags/tag28.xml><?xml version="1.0" encoding="utf-8"?>
<p:tagLst xmlns:a="http://schemas.openxmlformats.org/drawingml/2006/main" xmlns:r="http://schemas.openxmlformats.org/officeDocument/2006/relationships" xmlns:p="http://schemas.openxmlformats.org/presentationml/2006/main">
  <p:tag name="NUM" val="2"/>
</p:tagLst>
</file>

<file path=ppt/tags/tag29.xml><?xml version="1.0" encoding="utf-8"?>
<p:tagLst xmlns:a="http://schemas.openxmlformats.org/drawingml/2006/main" xmlns:r="http://schemas.openxmlformats.org/officeDocument/2006/relationships" xmlns:p="http://schemas.openxmlformats.org/presentationml/2006/main">
  <p:tag name="NUM" val="4"/>
</p:tagLst>
</file>

<file path=ppt/tags/tag3.xml><?xml version="1.0" encoding="utf-8"?>
<p:tagLst xmlns:a="http://schemas.openxmlformats.org/drawingml/2006/main" xmlns:r="http://schemas.openxmlformats.org/officeDocument/2006/relationships" xmlns:p="http://schemas.openxmlformats.org/presentationml/2006/main">
  <p:tag name="NUM" val="3"/>
</p:tagLst>
</file>

<file path=ppt/tags/tag30.xml><?xml version="1.0" encoding="utf-8"?>
<p:tagLst xmlns:a="http://schemas.openxmlformats.org/drawingml/2006/main" xmlns:r="http://schemas.openxmlformats.org/officeDocument/2006/relationships" xmlns:p="http://schemas.openxmlformats.org/presentationml/2006/main">
  <p:tag name="NUM" val="5"/>
</p:tagLst>
</file>

<file path=ppt/tags/tag31.xml><?xml version="1.0" encoding="utf-8"?>
<p:tagLst xmlns:a="http://schemas.openxmlformats.org/drawingml/2006/main" xmlns:r="http://schemas.openxmlformats.org/officeDocument/2006/relationships" xmlns:p="http://schemas.openxmlformats.org/presentationml/2006/main">
  <p:tag name="NUM" val="6"/>
</p:tagLst>
</file>

<file path=ppt/tags/tag32.xml><?xml version="1.0" encoding="utf-8"?>
<p:tagLst xmlns:a="http://schemas.openxmlformats.org/drawingml/2006/main" xmlns:r="http://schemas.openxmlformats.org/officeDocument/2006/relationships" xmlns:p="http://schemas.openxmlformats.org/presentationml/2006/main">
  <p:tag name="NUM" val="6"/>
</p:tagLst>
</file>

<file path=ppt/tags/tag33.xml><?xml version="1.0" encoding="utf-8"?>
<p:tagLst xmlns:a="http://schemas.openxmlformats.org/drawingml/2006/main" xmlns:r="http://schemas.openxmlformats.org/officeDocument/2006/relationships" xmlns:p="http://schemas.openxmlformats.org/presentationml/2006/main">
  <p:tag name="NUM" val="1"/>
</p:tagLst>
</file>

<file path=ppt/tags/tag34.xml><?xml version="1.0" encoding="utf-8"?>
<p:tagLst xmlns:a="http://schemas.openxmlformats.org/drawingml/2006/main" xmlns:r="http://schemas.openxmlformats.org/officeDocument/2006/relationships" xmlns:p="http://schemas.openxmlformats.org/presentationml/2006/main">
  <p:tag name="NUM" val="2"/>
</p:tagLst>
</file>

<file path=ppt/tags/tag35.xml><?xml version="1.0" encoding="utf-8"?>
<p:tagLst xmlns:a="http://schemas.openxmlformats.org/drawingml/2006/main" xmlns:r="http://schemas.openxmlformats.org/officeDocument/2006/relationships" xmlns:p="http://schemas.openxmlformats.org/presentationml/2006/main">
  <p:tag name="NUM" val="4"/>
</p:tagLst>
</file>

<file path=ppt/tags/tag36.xml><?xml version="1.0" encoding="utf-8"?>
<p:tagLst xmlns:a="http://schemas.openxmlformats.org/drawingml/2006/main" xmlns:r="http://schemas.openxmlformats.org/officeDocument/2006/relationships" xmlns:p="http://schemas.openxmlformats.org/presentationml/2006/main">
  <p:tag name="NUM" val="5"/>
</p:tagLst>
</file>

<file path=ppt/tags/tag37.xml><?xml version="1.0" encoding="utf-8"?>
<p:tagLst xmlns:a="http://schemas.openxmlformats.org/drawingml/2006/main" xmlns:r="http://schemas.openxmlformats.org/officeDocument/2006/relationships" xmlns:p="http://schemas.openxmlformats.org/presentationml/2006/main">
  <p:tag name="NUM" val="6"/>
</p:tagLst>
</file>

<file path=ppt/tags/tag38.xml><?xml version="1.0" encoding="utf-8"?>
<p:tagLst xmlns:a="http://schemas.openxmlformats.org/drawingml/2006/main" xmlns:r="http://schemas.openxmlformats.org/officeDocument/2006/relationships" xmlns:p="http://schemas.openxmlformats.org/presentationml/2006/main">
  <p:tag name="NUM" val="1"/>
</p:tagLst>
</file>

<file path=ppt/tags/tag39.xml><?xml version="1.0" encoding="utf-8"?>
<p:tagLst xmlns:a="http://schemas.openxmlformats.org/drawingml/2006/main" xmlns:r="http://schemas.openxmlformats.org/officeDocument/2006/relationships" xmlns:p="http://schemas.openxmlformats.org/presentationml/2006/main">
  <p:tag name="NUM" val="2"/>
</p:tagLst>
</file>

<file path=ppt/tags/tag4.xml><?xml version="1.0" encoding="utf-8"?>
<p:tagLst xmlns:a="http://schemas.openxmlformats.org/drawingml/2006/main" xmlns:r="http://schemas.openxmlformats.org/officeDocument/2006/relationships" xmlns:p="http://schemas.openxmlformats.org/presentationml/2006/main">
  <p:tag name="NUM" val="4"/>
</p:tagLst>
</file>

<file path=ppt/tags/tag40.xml><?xml version="1.0" encoding="utf-8"?>
<p:tagLst xmlns:a="http://schemas.openxmlformats.org/drawingml/2006/main" xmlns:r="http://schemas.openxmlformats.org/officeDocument/2006/relationships" xmlns:p="http://schemas.openxmlformats.org/presentationml/2006/main">
  <p:tag name="NUM" val="7"/>
</p:tagLst>
</file>

<file path=ppt/tags/tag41.xml><?xml version="1.0" encoding="utf-8"?>
<p:tagLst xmlns:a="http://schemas.openxmlformats.org/drawingml/2006/main" xmlns:r="http://schemas.openxmlformats.org/officeDocument/2006/relationships" xmlns:p="http://schemas.openxmlformats.org/presentationml/2006/main">
  <p:tag name="NUM" val="4"/>
</p:tagLst>
</file>

<file path=ppt/tags/tag42.xml><?xml version="1.0" encoding="utf-8"?>
<p:tagLst xmlns:a="http://schemas.openxmlformats.org/drawingml/2006/main" xmlns:r="http://schemas.openxmlformats.org/officeDocument/2006/relationships" xmlns:p="http://schemas.openxmlformats.org/presentationml/2006/main">
  <p:tag name="NUM" val="5"/>
</p:tagLst>
</file>

<file path=ppt/tags/tag43.xml><?xml version="1.0" encoding="utf-8"?>
<p:tagLst xmlns:a="http://schemas.openxmlformats.org/drawingml/2006/main" xmlns:r="http://schemas.openxmlformats.org/officeDocument/2006/relationships" xmlns:p="http://schemas.openxmlformats.org/presentationml/2006/main">
  <p:tag name="NUM" val="6"/>
</p:tagLst>
</file>

<file path=ppt/tags/tag44.xml><?xml version="1.0" encoding="utf-8"?>
<p:tagLst xmlns:a="http://schemas.openxmlformats.org/drawingml/2006/main" xmlns:r="http://schemas.openxmlformats.org/officeDocument/2006/relationships" xmlns:p="http://schemas.openxmlformats.org/presentationml/2006/main">
  <p:tag name="NUM" val="1"/>
</p:tagLst>
</file>

<file path=ppt/tags/tag45.xml><?xml version="1.0" encoding="utf-8"?>
<p:tagLst xmlns:a="http://schemas.openxmlformats.org/drawingml/2006/main" xmlns:r="http://schemas.openxmlformats.org/officeDocument/2006/relationships" xmlns:p="http://schemas.openxmlformats.org/presentationml/2006/main">
  <p:tag name="NUM" val="2"/>
</p:tagLst>
</file>

<file path=ppt/tags/tag46.xml><?xml version="1.0" encoding="utf-8"?>
<p:tagLst xmlns:a="http://schemas.openxmlformats.org/drawingml/2006/main" xmlns:r="http://schemas.openxmlformats.org/officeDocument/2006/relationships" xmlns:p="http://schemas.openxmlformats.org/presentationml/2006/main">
  <p:tag name="NUM" val="7"/>
</p:tagLst>
</file>

<file path=ppt/tags/tag47.xml><?xml version="1.0" encoding="utf-8"?>
<p:tagLst xmlns:a="http://schemas.openxmlformats.org/drawingml/2006/main" xmlns:r="http://schemas.openxmlformats.org/officeDocument/2006/relationships" xmlns:p="http://schemas.openxmlformats.org/presentationml/2006/main">
  <p:tag name="NUM" val="4"/>
</p:tagLst>
</file>

<file path=ppt/tags/tag48.xml><?xml version="1.0" encoding="utf-8"?>
<p:tagLst xmlns:a="http://schemas.openxmlformats.org/drawingml/2006/main" xmlns:r="http://schemas.openxmlformats.org/officeDocument/2006/relationships" xmlns:p="http://schemas.openxmlformats.org/presentationml/2006/main">
  <p:tag name="NUM" val="5"/>
</p:tagLst>
</file>

<file path=ppt/tags/tag49.xml><?xml version="1.0" encoding="utf-8"?>
<p:tagLst xmlns:a="http://schemas.openxmlformats.org/drawingml/2006/main" xmlns:r="http://schemas.openxmlformats.org/officeDocument/2006/relationships" xmlns:p="http://schemas.openxmlformats.org/presentationml/2006/main">
  <p:tag name="NUM" val="6"/>
</p:tagLst>
</file>

<file path=ppt/tags/tag5.xml><?xml version="1.0" encoding="utf-8"?>
<p:tagLst xmlns:a="http://schemas.openxmlformats.org/drawingml/2006/main" xmlns:r="http://schemas.openxmlformats.org/officeDocument/2006/relationships" xmlns:p="http://schemas.openxmlformats.org/presentationml/2006/main">
  <p:tag name="NUM" val="5"/>
</p:tagLst>
</file>

<file path=ppt/tags/tag50.xml><?xml version="1.0" encoding="utf-8"?>
<p:tagLst xmlns:a="http://schemas.openxmlformats.org/drawingml/2006/main" xmlns:r="http://schemas.openxmlformats.org/officeDocument/2006/relationships" xmlns:p="http://schemas.openxmlformats.org/presentationml/2006/main">
  <p:tag name="NUM" val="7"/>
</p:tagLst>
</file>

<file path=ppt/tags/tag51.xml><?xml version="1.0" encoding="utf-8"?>
<p:tagLst xmlns:a="http://schemas.openxmlformats.org/drawingml/2006/main" xmlns:r="http://schemas.openxmlformats.org/officeDocument/2006/relationships" xmlns:p="http://schemas.openxmlformats.org/presentationml/2006/main">
  <p:tag name="NUM" val="8"/>
</p:tagLst>
</file>

<file path=ppt/tags/tag52.xml><?xml version="1.0" encoding="utf-8"?>
<p:tagLst xmlns:a="http://schemas.openxmlformats.org/drawingml/2006/main" xmlns:r="http://schemas.openxmlformats.org/officeDocument/2006/relationships" xmlns:p="http://schemas.openxmlformats.org/presentationml/2006/main">
  <p:tag name="NUM" val="9"/>
</p:tagLst>
</file>

<file path=ppt/tags/tag53.xml><?xml version="1.0" encoding="utf-8"?>
<p:tagLst xmlns:a="http://schemas.openxmlformats.org/drawingml/2006/main" xmlns:r="http://schemas.openxmlformats.org/officeDocument/2006/relationships" xmlns:p="http://schemas.openxmlformats.org/presentationml/2006/main">
  <p:tag name="NUM" val="10"/>
</p:tagLst>
</file>

<file path=ppt/tags/tag54.xml><?xml version="1.0" encoding="utf-8"?>
<p:tagLst xmlns:a="http://schemas.openxmlformats.org/drawingml/2006/main" xmlns:r="http://schemas.openxmlformats.org/officeDocument/2006/relationships" xmlns:p="http://schemas.openxmlformats.org/presentationml/2006/main">
  <p:tag name="NUM" val="11"/>
</p:tagLst>
</file>

<file path=ppt/tags/tag55.xml><?xml version="1.0" encoding="utf-8"?>
<p:tagLst xmlns:a="http://schemas.openxmlformats.org/drawingml/2006/main" xmlns:r="http://schemas.openxmlformats.org/officeDocument/2006/relationships" xmlns:p="http://schemas.openxmlformats.org/presentationml/2006/main">
  <p:tag name="NUM" val="12"/>
</p:tagLst>
</file>

<file path=ppt/tags/tag56.xml><?xml version="1.0" encoding="utf-8"?>
<p:tagLst xmlns:a="http://schemas.openxmlformats.org/drawingml/2006/main" xmlns:r="http://schemas.openxmlformats.org/officeDocument/2006/relationships" xmlns:p="http://schemas.openxmlformats.org/presentationml/2006/main">
  <p:tag name="NUM" val="6"/>
</p:tagLst>
</file>

<file path=ppt/tags/tag57.xml><?xml version="1.0" encoding="utf-8"?>
<p:tagLst xmlns:a="http://schemas.openxmlformats.org/drawingml/2006/main" xmlns:r="http://schemas.openxmlformats.org/officeDocument/2006/relationships" xmlns:p="http://schemas.openxmlformats.org/presentationml/2006/main">
  <p:tag name="NUM" val="1"/>
</p:tagLst>
</file>

<file path=ppt/tags/tag58.xml><?xml version="1.0" encoding="utf-8"?>
<p:tagLst xmlns:a="http://schemas.openxmlformats.org/drawingml/2006/main" xmlns:r="http://schemas.openxmlformats.org/officeDocument/2006/relationships" xmlns:p="http://schemas.openxmlformats.org/presentationml/2006/main">
  <p:tag name="NUM" val="2"/>
</p:tagLst>
</file>

<file path=ppt/tags/tag59.xml><?xml version="1.0" encoding="utf-8"?>
<p:tagLst xmlns:a="http://schemas.openxmlformats.org/drawingml/2006/main" xmlns:r="http://schemas.openxmlformats.org/officeDocument/2006/relationships" xmlns:p="http://schemas.openxmlformats.org/presentationml/2006/main">
  <p:tag name="NUM" val="4"/>
</p:tagLst>
</file>

<file path=ppt/tags/tag6.xml><?xml version="1.0" encoding="utf-8"?>
<p:tagLst xmlns:a="http://schemas.openxmlformats.org/drawingml/2006/main" xmlns:r="http://schemas.openxmlformats.org/officeDocument/2006/relationships" xmlns:p="http://schemas.openxmlformats.org/presentationml/2006/main">
  <p:tag name="NUM" val="6"/>
</p:tagLst>
</file>

<file path=ppt/tags/tag60.xml><?xml version="1.0" encoding="utf-8"?>
<p:tagLst xmlns:a="http://schemas.openxmlformats.org/drawingml/2006/main" xmlns:r="http://schemas.openxmlformats.org/officeDocument/2006/relationships" xmlns:p="http://schemas.openxmlformats.org/presentationml/2006/main">
  <p:tag name="NUM" val="5"/>
</p:tagLst>
</file>

<file path=ppt/tags/tag61.xml><?xml version="1.0" encoding="utf-8"?>
<p:tagLst xmlns:a="http://schemas.openxmlformats.org/drawingml/2006/main" xmlns:r="http://schemas.openxmlformats.org/officeDocument/2006/relationships" xmlns:p="http://schemas.openxmlformats.org/presentationml/2006/main">
  <p:tag name="NUM" val="6"/>
</p:tagLst>
</file>

<file path=ppt/tags/tag62.xml><?xml version="1.0" encoding="utf-8"?>
<p:tagLst xmlns:a="http://schemas.openxmlformats.org/drawingml/2006/main" xmlns:r="http://schemas.openxmlformats.org/officeDocument/2006/relationships" xmlns:p="http://schemas.openxmlformats.org/presentationml/2006/main">
  <p:tag name="NUM" val="1"/>
</p:tagLst>
</file>

<file path=ppt/tags/tag63.xml><?xml version="1.0" encoding="utf-8"?>
<p:tagLst xmlns:a="http://schemas.openxmlformats.org/drawingml/2006/main" xmlns:r="http://schemas.openxmlformats.org/officeDocument/2006/relationships" xmlns:p="http://schemas.openxmlformats.org/presentationml/2006/main">
  <p:tag name="NUM" val="2"/>
</p:tagLst>
</file>

<file path=ppt/tags/tag64.xml><?xml version="1.0" encoding="utf-8"?>
<p:tagLst xmlns:a="http://schemas.openxmlformats.org/drawingml/2006/main" xmlns:r="http://schemas.openxmlformats.org/officeDocument/2006/relationships" xmlns:p="http://schemas.openxmlformats.org/presentationml/2006/main">
  <p:tag name="NUM" val="7"/>
</p:tagLst>
</file>

<file path=ppt/tags/tag65.xml><?xml version="1.0" encoding="utf-8"?>
<p:tagLst xmlns:a="http://schemas.openxmlformats.org/drawingml/2006/main" xmlns:r="http://schemas.openxmlformats.org/officeDocument/2006/relationships" xmlns:p="http://schemas.openxmlformats.org/presentationml/2006/main">
  <p:tag name="NUM" val="4"/>
</p:tagLst>
</file>

<file path=ppt/tags/tag66.xml><?xml version="1.0" encoding="utf-8"?>
<p:tagLst xmlns:a="http://schemas.openxmlformats.org/drawingml/2006/main" xmlns:r="http://schemas.openxmlformats.org/officeDocument/2006/relationships" xmlns:p="http://schemas.openxmlformats.org/presentationml/2006/main">
  <p:tag name="NUM" val="5"/>
</p:tagLst>
</file>

<file path=ppt/tags/tag67.xml><?xml version="1.0" encoding="utf-8"?>
<p:tagLst xmlns:a="http://schemas.openxmlformats.org/drawingml/2006/main" xmlns:r="http://schemas.openxmlformats.org/officeDocument/2006/relationships" xmlns:p="http://schemas.openxmlformats.org/presentationml/2006/main">
  <p:tag name="NUM" val="6"/>
</p:tagLst>
</file>

<file path=ppt/tags/tag68.xml><?xml version="1.0" encoding="utf-8"?>
<p:tagLst xmlns:a="http://schemas.openxmlformats.org/drawingml/2006/main" xmlns:r="http://schemas.openxmlformats.org/officeDocument/2006/relationships" xmlns:p="http://schemas.openxmlformats.org/presentationml/2006/main">
  <p:tag name="NUM" val="7"/>
</p:tagLst>
</file>

<file path=ppt/tags/tag69.xml><?xml version="1.0" encoding="utf-8"?>
<p:tagLst xmlns:a="http://schemas.openxmlformats.org/drawingml/2006/main" xmlns:r="http://schemas.openxmlformats.org/officeDocument/2006/relationships" xmlns:p="http://schemas.openxmlformats.org/presentationml/2006/main">
  <p:tag name="NUM" val="8"/>
</p:tagLst>
</file>

<file path=ppt/tags/tag7.xml><?xml version="1.0" encoding="utf-8"?>
<p:tagLst xmlns:a="http://schemas.openxmlformats.org/drawingml/2006/main" xmlns:r="http://schemas.openxmlformats.org/officeDocument/2006/relationships" xmlns:p="http://schemas.openxmlformats.org/presentationml/2006/main">
  <p:tag name="NUM" val="7"/>
</p:tagLst>
</file>

<file path=ppt/tags/tag70.xml><?xml version="1.0" encoding="utf-8"?>
<p:tagLst xmlns:a="http://schemas.openxmlformats.org/drawingml/2006/main" xmlns:r="http://schemas.openxmlformats.org/officeDocument/2006/relationships" xmlns:p="http://schemas.openxmlformats.org/presentationml/2006/main">
  <p:tag name="NUM" val="7"/>
</p:tagLst>
</file>

<file path=ppt/tags/tag71.xml><?xml version="1.0" encoding="utf-8"?>
<p:tagLst xmlns:a="http://schemas.openxmlformats.org/drawingml/2006/main" xmlns:r="http://schemas.openxmlformats.org/officeDocument/2006/relationships" xmlns:p="http://schemas.openxmlformats.org/presentationml/2006/main">
  <p:tag name="NUM" val="1"/>
</p:tagLst>
</file>

<file path=ppt/tags/tag72.xml><?xml version="1.0" encoding="utf-8"?>
<p:tagLst xmlns:a="http://schemas.openxmlformats.org/drawingml/2006/main" xmlns:r="http://schemas.openxmlformats.org/officeDocument/2006/relationships" xmlns:p="http://schemas.openxmlformats.org/presentationml/2006/main">
  <p:tag name="NUM" val="2"/>
</p:tagLst>
</file>

<file path=ppt/tags/tag73.xml><?xml version="1.0" encoding="utf-8"?>
<p:tagLst xmlns:a="http://schemas.openxmlformats.org/drawingml/2006/main" xmlns:r="http://schemas.openxmlformats.org/officeDocument/2006/relationships" xmlns:p="http://schemas.openxmlformats.org/presentationml/2006/main">
  <p:tag name="NUM" val="4"/>
</p:tagLst>
</file>

<file path=ppt/tags/tag74.xml><?xml version="1.0" encoding="utf-8"?>
<p:tagLst xmlns:a="http://schemas.openxmlformats.org/drawingml/2006/main" xmlns:r="http://schemas.openxmlformats.org/officeDocument/2006/relationships" xmlns:p="http://schemas.openxmlformats.org/presentationml/2006/main">
  <p:tag name="NUM" val="5"/>
</p:tagLst>
</file>

<file path=ppt/tags/tag75.xml><?xml version="1.0" encoding="utf-8"?>
<p:tagLst xmlns:a="http://schemas.openxmlformats.org/drawingml/2006/main" xmlns:r="http://schemas.openxmlformats.org/officeDocument/2006/relationships" xmlns:p="http://schemas.openxmlformats.org/presentationml/2006/main">
  <p:tag name="NUM" val="6"/>
</p:tagLst>
</file>

<file path=ppt/tags/tag76.xml><?xml version="1.0" encoding="utf-8"?>
<p:tagLst xmlns:a="http://schemas.openxmlformats.org/drawingml/2006/main" xmlns:r="http://schemas.openxmlformats.org/officeDocument/2006/relationships" xmlns:p="http://schemas.openxmlformats.org/presentationml/2006/main">
  <p:tag name="NUM" val="7"/>
</p:tagLst>
</file>

<file path=ppt/tags/tag77.xml><?xml version="1.0" encoding="utf-8"?>
<p:tagLst xmlns:a="http://schemas.openxmlformats.org/drawingml/2006/main" xmlns:r="http://schemas.openxmlformats.org/officeDocument/2006/relationships" xmlns:p="http://schemas.openxmlformats.org/presentationml/2006/main">
  <p:tag name="NUM" val="1"/>
</p:tagLst>
</file>

<file path=ppt/tags/tag78.xml><?xml version="1.0" encoding="utf-8"?>
<p:tagLst xmlns:a="http://schemas.openxmlformats.org/drawingml/2006/main" xmlns:r="http://schemas.openxmlformats.org/officeDocument/2006/relationships" xmlns:p="http://schemas.openxmlformats.org/presentationml/2006/main">
  <p:tag name="NUM" val="2"/>
</p:tagLst>
</file>

<file path=ppt/tags/tag79.xml><?xml version="1.0" encoding="utf-8"?>
<p:tagLst xmlns:a="http://schemas.openxmlformats.org/drawingml/2006/main" xmlns:r="http://schemas.openxmlformats.org/officeDocument/2006/relationships" xmlns:p="http://schemas.openxmlformats.org/presentationml/2006/main">
  <p:tag name="NUM" val="4"/>
</p:tagLst>
</file>

<file path=ppt/tags/tag8.xml><?xml version="1.0" encoding="utf-8"?>
<p:tagLst xmlns:a="http://schemas.openxmlformats.org/drawingml/2006/main" xmlns:r="http://schemas.openxmlformats.org/officeDocument/2006/relationships" xmlns:p="http://schemas.openxmlformats.org/presentationml/2006/main">
  <p:tag name="NUM" val="8"/>
</p:tagLst>
</file>

<file path=ppt/tags/tag80.xml><?xml version="1.0" encoding="utf-8"?>
<p:tagLst xmlns:a="http://schemas.openxmlformats.org/drawingml/2006/main" xmlns:r="http://schemas.openxmlformats.org/officeDocument/2006/relationships" xmlns:p="http://schemas.openxmlformats.org/presentationml/2006/main">
  <p:tag name="NUM" val="5"/>
</p:tagLst>
</file>

<file path=ppt/tags/tag81.xml><?xml version="1.0" encoding="utf-8"?>
<p:tagLst xmlns:a="http://schemas.openxmlformats.org/drawingml/2006/main" xmlns:r="http://schemas.openxmlformats.org/officeDocument/2006/relationships" xmlns:p="http://schemas.openxmlformats.org/presentationml/2006/main">
  <p:tag name="NUM" val="6"/>
</p:tagLst>
</file>

<file path=ppt/tags/tag82.xml><?xml version="1.0" encoding="utf-8"?>
<p:tagLst xmlns:a="http://schemas.openxmlformats.org/drawingml/2006/main" xmlns:r="http://schemas.openxmlformats.org/officeDocument/2006/relationships" xmlns:p="http://schemas.openxmlformats.org/presentationml/2006/main">
  <p:tag name="NUM" val="7"/>
</p:tagLst>
</file>

<file path=ppt/tags/tag83.xml><?xml version="1.0" encoding="utf-8"?>
<p:tagLst xmlns:a="http://schemas.openxmlformats.org/drawingml/2006/main" xmlns:r="http://schemas.openxmlformats.org/officeDocument/2006/relationships" xmlns:p="http://schemas.openxmlformats.org/presentationml/2006/main">
  <p:tag name="NUM" val="1"/>
</p:tagLst>
</file>

<file path=ppt/tags/tag84.xml><?xml version="1.0" encoding="utf-8"?>
<p:tagLst xmlns:a="http://schemas.openxmlformats.org/drawingml/2006/main" xmlns:r="http://schemas.openxmlformats.org/officeDocument/2006/relationships" xmlns:p="http://schemas.openxmlformats.org/presentationml/2006/main">
  <p:tag name="NUM" val="2"/>
</p:tagLst>
</file>

<file path=ppt/tags/tag85.xml><?xml version="1.0" encoding="utf-8"?>
<p:tagLst xmlns:a="http://schemas.openxmlformats.org/drawingml/2006/main" xmlns:r="http://schemas.openxmlformats.org/officeDocument/2006/relationships" xmlns:p="http://schemas.openxmlformats.org/presentationml/2006/main">
  <p:tag name="NUM" val="4"/>
</p:tagLst>
</file>

<file path=ppt/tags/tag86.xml><?xml version="1.0" encoding="utf-8"?>
<p:tagLst xmlns:a="http://schemas.openxmlformats.org/drawingml/2006/main" xmlns:r="http://schemas.openxmlformats.org/officeDocument/2006/relationships" xmlns:p="http://schemas.openxmlformats.org/presentationml/2006/main">
  <p:tag name="NUM" val="5"/>
</p:tagLst>
</file>

<file path=ppt/tags/tag87.xml><?xml version="1.0" encoding="utf-8"?>
<p:tagLst xmlns:a="http://schemas.openxmlformats.org/drawingml/2006/main" xmlns:r="http://schemas.openxmlformats.org/officeDocument/2006/relationships" xmlns:p="http://schemas.openxmlformats.org/presentationml/2006/main">
  <p:tag name="NUM" val="6"/>
</p:tagLst>
</file>

<file path=ppt/tags/tag88.xml><?xml version="1.0" encoding="utf-8"?>
<p:tagLst xmlns:a="http://schemas.openxmlformats.org/drawingml/2006/main" xmlns:r="http://schemas.openxmlformats.org/officeDocument/2006/relationships" xmlns:p="http://schemas.openxmlformats.org/presentationml/2006/main">
  <p:tag name="NUM" val="7"/>
</p:tagLst>
</file>

<file path=ppt/tags/tag89.xml><?xml version="1.0" encoding="utf-8"?>
<p:tagLst xmlns:a="http://schemas.openxmlformats.org/drawingml/2006/main" xmlns:r="http://schemas.openxmlformats.org/officeDocument/2006/relationships" xmlns:p="http://schemas.openxmlformats.org/presentationml/2006/main">
  <p:tag name="NUM" val="8"/>
</p:tagLst>
</file>

<file path=ppt/tags/tag9.xml><?xml version="1.0" encoding="utf-8"?>
<p:tagLst xmlns:a="http://schemas.openxmlformats.org/drawingml/2006/main" xmlns:r="http://schemas.openxmlformats.org/officeDocument/2006/relationships" xmlns:p="http://schemas.openxmlformats.org/presentationml/2006/main">
  <p:tag name="NUM" val="9"/>
</p:tagLst>
</file>

<file path=ppt/tags/tag90.xml><?xml version="1.0" encoding="utf-8"?>
<p:tagLst xmlns:a="http://schemas.openxmlformats.org/drawingml/2006/main" xmlns:r="http://schemas.openxmlformats.org/officeDocument/2006/relationships" xmlns:p="http://schemas.openxmlformats.org/presentationml/2006/main">
  <p:tag name="NUM" val="1"/>
</p:tagLst>
</file>

<file path=ppt/tags/tag91.xml><?xml version="1.0" encoding="utf-8"?>
<p:tagLst xmlns:a="http://schemas.openxmlformats.org/drawingml/2006/main" xmlns:r="http://schemas.openxmlformats.org/officeDocument/2006/relationships" xmlns:p="http://schemas.openxmlformats.org/presentationml/2006/main">
  <p:tag name="NUM" val="2"/>
</p:tagLst>
</file>

<file path=ppt/tags/tag92.xml><?xml version="1.0" encoding="utf-8"?>
<p:tagLst xmlns:a="http://schemas.openxmlformats.org/drawingml/2006/main" xmlns:r="http://schemas.openxmlformats.org/officeDocument/2006/relationships" xmlns:p="http://schemas.openxmlformats.org/presentationml/2006/main">
  <p:tag name="NUM" val="9"/>
</p:tagLst>
</file>

<file path=ppt/tags/tag93.xml><?xml version="1.0" encoding="utf-8"?>
<p:tagLst xmlns:a="http://schemas.openxmlformats.org/drawingml/2006/main" xmlns:r="http://schemas.openxmlformats.org/officeDocument/2006/relationships" xmlns:p="http://schemas.openxmlformats.org/presentationml/2006/main">
  <p:tag name="NUM" val="10"/>
</p:tagLst>
</file>

<file path=ppt/tags/tag94.xml><?xml version="1.0" encoding="utf-8"?>
<p:tagLst xmlns:a="http://schemas.openxmlformats.org/drawingml/2006/main" xmlns:r="http://schemas.openxmlformats.org/officeDocument/2006/relationships" xmlns:p="http://schemas.openxmlformats.org/presentationml/2006/main">
  <p:tag name="NUM" val="11"/>
</p:tagLst>
</file>

<file path=ppt/tags/tag95.xml><?xml version="1.0" encoding="utf-8"?>
<p:tagLst xmlns:a="http://schemas.openxmlformats.org/drawingml/2006/main" xmlns:r="http://schemas.openxmlformats.org/officeDocument/2006/relationships" xmlns:p="http://schemas.openxmlformats.org/presentationml/2006/main">
  <p:tag name="NUM" val="12"/>
</p:tagLst>
</file>

<file path=ppt/tags/tag96.xml><?xml version="1.0" encoding="utf-8"?>
<p:tagLst xmlns:a="http://schemas.openxmlformats.org/drawingml/2006/main" xmlns:r="http://schemas.openxmlformats.org/officeDocument/2006/relationships" xmlns:p="http://schemas.openxmlformats.org/presentationml/2006/main">
  <p:tag name="NUM" val="10"/>
</p:tagLst>
</file>

<file path=ppt/tags/tag97.xml><?xml version="1.0" encoding="utf-8"?>
<p:tagLst xmlns:a="http://schemas.openxmlformats.org/drawingml/2006/main" xmlns:r="http://schemas.openxmlformats.org/officeDocument/2006/relationships" xmlns:p="http://schemas.openxmlformats.org/presentationml/2006/main">
  <p:tag name="NUM" val="11"/>
</p:tagLst>
</file>

<file path=ppt/tags/tag98.xml><?xml version="1.0" encoding="utf-8"?>
<p:tagLst xmlns:a="http://schemas.openxmlformats.org/drawingml/2006/main" xmlns:r="http://schemas.openxmlformats.org/officeDocument/2006/relationships" xmlns:p="http://schemas.openxmlformats.org/presentationml/2006/main">
  <p:tag name="NUM" val="12"/>
</p:tagLst>
</file>

<file path=ppt/tags/tag99.xml><?xml version="1.0" encoding="utf-8"?>
<p:tagLst xmlns:a="http://schemas.openxmlformats.org/drawingml/2006/main" xmlns:r="http://schemas.openxmlformats.org/officeDocument/2006/relationships" xmlns:p="http://schemas.openxmlformats.org/presentationml/2006/main">
  <p:tag name="NUM" val="10"/>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15231</TotalTime>
  <Words>2354</Words>
  <Application>Microsoft Office PowerPoint</Application>
  <PresentationFormat>Affichage à l'écran (4:3)</PresentationFormat>
  <Paragraphs>473</Paragraphs>
  <Slides>30</Slides>
  <Notes>30</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30</vt:i4>
      </vt:variant>
    </vt:vector>
  </HeadingPairs>
  <TitlesOfParts>
    <vt:vector size="38" baseType="lpstr">
      <vt:lpstr>Arial</vt:lpstr>
      <vt:lpstr>Calibri</vt:lpstr>
      <vt:lpstr>Cambria</vt:lpstr>
      <vt:lpstr>Cambria Math</vt:lpstr>
      <vt:lpstr>Constantia</vt:lpstr>
      <vt:lpstr>Symbol</vt:lpstr>
      <vt:lpstr>Wingdings 2</vt:lpstr>
      <vt:lpstr>Débit</vt:lpstr>
      <vt:lpstr>Leçon 4</vt:lpstr>
      <vt:lpstr>Mesures de tendance centrale</vt:lpstr>
      <vt:lpstr>Mesures de tendance centrale</vt:lpstr>
      <vt:lpstr>Présentation PowerPoint</vt:lpstr>
      <vt:lpstr>Mesures de tendance centrale</vt:lpstr>
      <vt:lpstr>Le mode</vt:lpstr>
      <vt:lpstr>Le mode</vt:lpstr>
      <vt:lpstr>Le mode</vt:lpstr>
      <vt:lpstr>Le mode</vt:lpstr>
      <vt:lpstr>La médiane</vt:lpstr>
      <vt:lpstr>La médiane</vt:lpstr>
      <vt:lpstr>La médiane</vt:lpstr>
      <vt:lpstr>La médiane</vt:lpstr>
      <vt:lpstr>La médiane</vt:lpstr>
      <vt:lpstr>La médiane</vt:lpstr>
      <vt:lpstr>La moyenne</vt:lpstr>
      <vt:lpstr>La moyenne</vt:lpstr>
      <vt:lpstr>La moyenne</vt:lpstr>
      <vt:lpstr>La moyenne</vt:lpstr>
      <vt:lpstr>La moyenne</vt:lpstr>
      <vt:lpstr>La moyenne</vt:lpstr>
      <vt:lpstr>La moyenne</vt:lpstr>
      <vt:lpstr>La moyenne</vt:lpstr>
      <vt:lpstr>Présentation des mesures </vt:lpstr>
      <vt:lpstr>Présentation des mesures </vt:lpstr>
      <vt:lpstr>Mode, médiane et moyenne</vt:lpstr>
      <vt:lpstr>Mode, médiane et moyenne</vt:lpstr>
      <vt:lpstr>Mode, médiane et moyenne</vt:lpstr>
      <vt:lpstr>Mode, médiane et moyenne</vt:lpstr>
      <vt:lpstr>Tout prochainement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Chapitre 3</dc:title>
  <dc:creator>El Hadj TOURE</dc:creator>
  <cp:lastModifiedBy>Khadijatou Ibrahima Dia</cp:lastModifiedBy>
  <cp:revision>1801</cp:revision>
  <cp:lastPrinted>2024-03-14T10:53:23Z</cp:lastPrinted>
  <dcterms:created xsi:type="dcterms:W3CDTF">2010-07-12T19:00:43Z</dcterms:created>
  <dcterms:modified xsi:type="dcterms:W3CDTF">2024-03-14T10:54:17Z</dcterms:modified>
</cp:coreProperties>
</file>