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7" r:id="rId2"/>
    <p:sldId id="528" r:id="rId3"/>
    <p:sldId id="530" r:id="rId4"/>
    <p:sldId id="53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12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46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8384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163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825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061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7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18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88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1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49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6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2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9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6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09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6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>
              <a:solidFill>
                <a:schemeClr val="tx2">
                  <a:lumMod val="50000"/>
                  <a:lumOff val="50000"/>
                </a:schemeClr>
              </a:solidFill>
              <a:latin typeface="Stencil" panose="040409050D0802020404" pitchFamily="82" charset="0"/>
            </a:endParaRPr>
          </a:p>
          <a:p>
            <a:pPr marL="0" indent="0" algn="ctr">
              <a:buNone/>
            </a:pPr>
            <a:r>
              <a:rPr lang="fr-FR" sz="40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Stencil" panose="040409050D0802020404" pitchFamily="82" charset="0"/>
              </a:rPr>
              <a:t>III. Promotion et communication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62249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6381" y="235693"/>
            <a:ext cx="11586491" cy="57079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lgerian" panose="04020705040A02060702" pitchFamily="82" charset="0"/>
              </a:rPr>
              <a:t>3.1 Stratégies de marketing et de promotion pour les événements et les activités de loisirs</a:t>
            </a:r>
            <a:endParaRPr lang="fr-FR" sz="2800" dirty="0">
              <a:solidFill>
                <a:srgbClr val="00B050"/>
              </a:solidFill>
              <a:latin typeface="Algerian" panose="04020705040A02060702" pitchFamily="82" charset="0"/>
            </a:endParaRPr>
          </a:p>
          <a:p>
            <a:pPr marL="0" lvl="0" indent="0">
              <a:buNone/>
            </a:pPr>
            <a:r>
              <a:rPr lang="fr-FR" dirty="0">
                <a:latin typeface="Stencil" panose="040409050D0802020404" pitchFamily="82" charset="0"/>
              </a:rPr>
              <a:t>Étude de marché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Comprendre le marché cible et les tendances actuels.</a:t>
            </a:r>
            <a:r>
              <a:rPr lang="fr-FR" b="1" dirty="0">
                <a:solidFill>
                  <a:srgbClr val="00B050"/>
                </a:solidFill>
                <a:latin typeface="Algerian" panose="04020705040A02060702" pitchFamily="82" charset="0"/>
              </a:rPr>
              <a:t> </a:t>
            </a:r>
          </a:p>
          <a:p>
            <a:pPr marL="0" indent="0">
              <a:buNone/>
            </a:pPr>
            <a:r>
              <a:rPr lang="fr-FR" dirty="0">
                <a:solidFill>
                  <a:schemeClr val="tx2"/>
                </a:solidFill>
                <a:latin typeface="Algerian" panose="04020705040A02060702" pitchFamily="82" charset="0"/>
              </a:rPr>
              <a:t>Analyser la concurrence et identifier les opportunités uniques. </a:t>
            </a:r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Positionnement de l'événement </a:t>
            </a:r>
            <a:r>
              <a:rPr lang="fr-FR" dirty="0"/>
              <a:t>:</a:t>
            </a:r>
          </a:p>
          <a:p>
            <a:pPr>
              <a:buFontTx/>
              <a:buChar char="-"/>
            </a:pPr>
            <a:r>
              <a:rPr lang="fr-FR" dirty="0"/>
              <a:t>Développer une proposition de valeur claire et attractive. - Identifier les points forts et les avantages compétitifs de l'événement. </a:t>
            </a:r>
          </a:p>
          <a:p>
            <a:pPr>
              <a:buFontTx/>
              <a:buChar char="-"/>
            </a:pPr>
            <a:r>
              <a:rPr lang="fr-FR" dirty="0">
                <a:latin typeface="Stencil" panose="040409050D0802020404" pitchFamily="82" charset="0"/>
              </a:rPr>
              <a:t>Plan marketing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- Élaborer un plan détaillé incluant les canaux de promotion (publicités, partenariats, etc.) </a:t>
            </a:r>
          </a:p>
          <a:p>
            <a:pPr marL="0" indent="0">
              <a:buNone/>
            </a:pPr>
            <a:r>
              <a:rPr lang="fr-FR" dirty="0"/>
              <a:t>- Utiliser des techniques de segmentation pour cibler spécifiquement les différents publics.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3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2565" y="261880"/>
            <a:ext cx="11730505" cy="6180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Algerian" panose="04020705040A02060702" pitchFamily="82" charset="0"/>
              </a:rPr>
              <a:t>3.2 Utilisation des médias sociaux et des outils numériques</a:t>
            </a:r>
            <a:br>
              <a:rPr lang="fr-FR" dirty="0"/>
            </a:br>
            <a:endParaRPr lang="fr-FR" dirty="0"/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Plateformes sociales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- Comprendre les caractéristiques et le public de différentes plateformes (Facebook, Twitter, Instagram, LinkedIn, etc.). </a:t>
            </a:r>
          </a:p>
          <a:p>
            <a:pPr>
              <a:buFontTx/>
              <a:buChar char="-"/>
            </a:pPr>
            <a:r>
              <a:rPr lang="fr-FR" dirty="0"/>
              <a:t>Créer un plan d'utilisation spécifique pour chaque plateforme. </a:t>
            </a:r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Contenu engageant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- Développer du contenu visuel attractif (images, vidéos, infographies). </a:t>
            </a:r>
          </a:p>
          <a:p>
            <a:pPr marL="0" indent="0">
              <a:buNone/>
            </a:pPr>
            <a:r>
              <a:rPr lang="fr-FR" dirty="0"/>
              <a:t>Encourager l'interaction avec des concours, des sondages, etc.</a:t>
            </a:r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Publicité en ligne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- Explorer les options publicitaires en ligne (Google </a:t>
            </a:r>
            <a:r>
              <a:rPr lang="fr-FR" dirty="0" err="1"/>
              <a:t>Ads</a:t>
            </a:r>
            <a:r>
              <a:rPr lang="fr-FR" dirty="0"/>
              <a:t>, Facebook </a:t>
            </a:r>
            <a:r>
              <a:rPr lang="fr-FR" dirty="0" err="1"/>
              <a:t>Ads</a:t>
            </a:r>
            <a:r>
              <a:rPr lang="fr-FR" dirty="0"/>
              <a:t>, etc.). </a:t>
            </a:r>
          </a:p>
          <a:p>
            <a:pPr marL="0" indent="0">
              <a:buNone/>
            </a:pPr>
            <a:r>
              <a:rPr lang="fr-FR" dirty="0"/>
              <a:t>- Suivre et analyser les performances des campagnes publicitaires.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354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2367" y="327351"/>
            <a:ext cx="10723035" cy="5616250"/>
          </a:xfrm>
        </p:spPr>
        <p:txBody>
          <a:bodyPr/>
          <a:lstStyle/>
          <a:p>
            <a:pPr marL="0" lvl="0" indent="0">
              <a:buNone/>
            </a:pPr>
            <a:endParaRPr lang="fr-FR" b="1" dirty="0">
              <a:solidFill>
                <a:srgbClr val="00B050"/>
              </a:solidFill>
              <a:latin typeface="Algerian" panose="04020705040A02060702" pitchFamily="82" charset="0"/>
            </a:endParaRPr>
          </a:p>
          <a:p>
            <a:pPr marL="0" lvl="0" indent="0">
              <a:buNone/>
            </a:pPr>
            <a:r>
              <a:rPr lang="fr-FR" b="1" dirty="0">
                <a:solidFill>
                  <a:srgbClr val="00B050"/>
                </a:solidFill>
                <a:latin typeface="Algerian" panose="04020705040A02060702" pitchFamily="82" charset="0"/>
              </a:rPr>
              <a:t>3.3 Relations publiques et gestion des relations avec les médias</a:t>
            </a:r>
            <a:endParaRPr lang="fr-FR" dirty="0">
              <a:solidFill>
                <a:srgbClr val="00B050"/>
              </a:solidFill>
              <a:latin typeface="Algerian" panose="04020705040A02060702" pitchFamily="82" charset="0"/>
            </a:endParaRPr>
          </a:p>
          <a:p>
            <a:r>
              <a:rPr lang="fr-FR" dirty="0"/>
              <a:t>Élaboration d'un plan de relations publiques (RP) :</a:t>
            </a:r>
          </a:p>
          <a:p>
            <a:r>
              <a:rPr lang="fr-FR" dirty="0"/>
              <a:t>Développement de relations avec les médias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883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Grand écran</PresentationFormat>
  <Paragraphs>27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Algerian</vt:lpstr>
      <vt:lpstr>Arial</vt:lpstr>
      <vt:lpstr>Stencil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Khadimou R Thiam</dc:creator>
  <cp:lastModifiedBy>Khadimou R Thiam</cp:lastModifiedBy>
  <cp:revision>1</cp:revision>
  <dcterms:created xsi:type="dcterms:W3CDTF">2025-08-02T14:25:40Z</dcterms:created>
  <dcterms:modified xsi:type="dcterms:W3CDTF">2025-08-02T14:26:32Z</dcterms:modified>
</cp:coreProperties>
</file>