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5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133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84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896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81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18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265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850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94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914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74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2D3EC-0903-4BC0-A508-F2789658B6D0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263F-21DD-4563-94D2-8C464CBCA4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86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Les 8 erreurs les plus fréquentes des stratégies de Revenue Management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812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b="1" i="1" dirty="0"/>
              <a:t>Erreur 1 : On néglige de quantifier les bénéfices</a:t>
            </a:r>
            <a:br>
              <a:rPr lang="fr-FR" sz="40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4000" b="1" i="1" dirty="0"/>
              <a:t>Le piège</a:t>
            </a:r>
            <a:r>
              <a:rPr lang="fr-FR" sz="4000" dirty="0"/>
              <a:t> : on pense gagner assez d’argent pour s’en soucier !</a:t>
            </a:r>
            <a:endParaRPr lang="fr-FR" sz="3600" dirty="0"/>
          </a:p>
          <a:p>
            <a:pPr lvl="1"/>
            <a:endParaRPr lang="fr-FR" sz="4000" b="1" i="1" dirty="0"/>
          </a:p>
          <a:p>
            <a:pPr lvl="1"/>
            <a:r>
              <a:rPr lang="fr-FR" sz="4000" b="1" i="1" dirty="0"/>
              <a:t>L’astuce</a:t>
            </a:r>
            <a:r>
              <a:rPr lang="fr-FR" sz="4000" dirty="0"/>
              <a:t> : évaluer le % d’augmentation attendu, les moyens d’y parvenir et l’échéance à respecter.</a:t>
            </a:r>
            <a:endParaRPr 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624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i="1" dirty="0"/>
              <a:t>Erreur 2 : L’absence d’un plan d’action bien défini</a:t>
            </a:r>
            <a:br>
              <a:rPr lang="fr-FR" sz="40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3600" b="1" i="1" dirty="0"/>
              <a:t>Le piège</a:t>
            </a:r>
            <a:r>
              <a:rPr lang="fr-FR" sz="3600" dirty="0"/>
              <a:t> : les rôles et responsabilités des collaborateurs sont flous, les énergies sont perdues et l’enthousiasme éphémère.</a:t>
            </a:r>
            <a:endParaRPr lang="fr-FR" sz="3200" dirty="0"/>
          </a:p>
          <a:p>
            <a:pPr lvl="1"/>
            <a:endParaRPr lang="fr-FR" sz="3600" b="1" i="1" dirty="0"/>
          </a:p>
          <a:p>
            <a:pPr lvl="1"/>
            <a:r>
              <a:rPr lang="fr-FR" sz="3600" b="1" i="1" dirty="0"/>
              <a:t>L’astuce</a:t>
            </a:r>
            <a:r>
              <a:rPr lang="fr-FR" sz="3600" dirty="0"/>
              <a:t> : élaborer une vision commune, écrire les objectifs et les transmettre à tous les concernés, donner le pouvoir au </a:t>
            </a:r>
            <a:r>
              <a:rPr lang="fr-FR" sz="3600" i="1" u="sng" dirty="0"/>
              <a:t>champion</a:t>
            </a:r>
            <a:r>
              <a:rPr lang="fr-FR" sz="3600" dirty="0"/>
              <a:t> qui jouera le rôle de pilote et de garant du Revenue Management.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3381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i="1" dirty="0"/>
              <a:t>Erreur 3 : Implication insuffisante de la direction </a:t>
            </a:r>
            <a:br>
              <a:rPr lang="fr-FR" b="1" i="1" dirty="0"/>
            </a:br>
            <a:r>
              <a:rPr lang="fr-FR" b="1" i="1" dirty="0"/>
              <a:t>		générale</a:t>
            </a:r>
            <a:br>
              <a:rPr lang="fr-FR" sz="40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3600" b="1" i="1" dirty="0"/>
              <a:t>Le piège</a:t>
            </a:r>
            <a:r>
              <a:rPr lang="fr-FR" sz="3600" dirty="0"/>
              <a:t> : la direction approuve le projet, donne les moyens mais se détourne de cette méthode qui demande beaucoup d’énergie</a:t>
            </a:r>
            <a:endParaRPr lang="fr-FR" sz="3200" dirty="0"/>
          </a:p>
          <a:p>
            <a:pPr lvl="1"/>
            <a:endParaRPr lang="fr-FR" sz="3600" b="1" i="1" dirty="0"/>
          </a:p>
          <a:p>
            <a:pPr lvl="1"/>
            <a:r>
              <a:rPr lang="fr-FR" sz="3600" b="1" i="1" dirty="0"/>
              <a:t>L’astuce</a:t>
            </a:r>
            <a:r>
              <a:rPr lang="fr-FR" sz="3600" dirty="0"/>
              <a:t> : préciser le rôle de chaque directeur au début du projet.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5873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b="1" i="1" dirty="0"/>
              <a:t>Erreur 4: L’analyse paralysante</a:t>
            </a:r>
            <a:br>
              <a:rPr lang="fr-FR" sz="40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3600" b="1" i="1" dirty="0"/>
              <a:t>Le piège</a:t>
            </a:r>
            <a:r>
              <a:rPr lang="fr-FR" sz="3600" dirty="0"/>
              <a:t> : un responsable présomptueux prétend avoir trouvé le nec plus ultra du Revenue Management.</a:t>
            </a:r>
            <a:endParaRPr lang="fr-FR" sz="3200" dirty="0"/>
          </a:p>
          <a:p>
            <a:pPr lvl="1"/>
            <a:endParaRPr lang="fr-FR" sz="3600" b="1" i="1" dirty="0"/>
          </a:p>
          <a:p>
            <a:pPr lvl="1"/>
            <a:r>
              <a:rPr lang="fr-FR" sz="3600" b="1" i="1" dirty="0"/>
              <a:t>L’astuce</a:t>
            </a:r>
            <a:r>
              <a:rPr lang="fr-FR" sz="3600" dirty="0"/>
              <a:t> : se donner des objectifs à court terme pour atteindre </a:t>
            </a:r>
            <a:r>
              <a:rPr lang="fr-FR" sz="3600"/>
              <a:t>ceux long terme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5259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b="1" i="1" dirty="0"/>
              <a:t>Erreur 5 : Prendre l’outil pour le projet</a:t>
            </a:r>
            <a:br>
              <a:rPr lang="fr-FR" sz="40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3600" b="1" i="1" dirty="0"/>
              <a:t>Le piège</a:t>
            </a:r>
            <a:r>
              <a:rPr lang="fr-FR" sz="3600" dirty="0"/>
              <a:t> : l’informatique risque de masquer les autres éléments.</a:t>
            </a:r>
            <a:endParaRPr lang="fr-FR" sz="3200" dirty="0"/>
          </a:p>
          <a:p>
            <a:pPr lvl="1"/>
            <a:endParaRPr lang="fr-FR" sz="3600" b="1" i="1" dirty="0"/>
          </a:p>
          <a:p>
            <a:pPr lvl="1"/>
            <a:r>
              <a:rPr lang="fr-FR" sz="3600" b="1" i="1" dirty="0"/>
              <a:t>L’astuce</a:t>
            </a:r>
            <a:r>
              <a:rPr lang="fr-FR" sz="3600" dirty="0"/>
              <a:t> : l’informatique n’est qu’un outil, le </a:t>
            </a:r>
            <a:r>
              <a:rPr lang="fr-FR" sz="3600" i="1" u="sng" dirty="0"/>
              <a:t>champion</a:t>
            </a:r>
            <a:r>
              <a:rPr lang="fr-FR" sz="3600" dirty="0"/>
              <a:t> doit être un manager, un homme d’affaires et non un technicien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357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i="1" dirty="0"/>
              <a:t>Erreur 6 : La performance n’est pas mesurée en </a:t>
            </a:r>
            <a:br>
              <a:rPr lang="fr-FR" b="1" i="1" dirty="0"/>
            </a:br>
            <a:r>
              <a:rPr lang="fr-FR" b="1" i="1" dirty="0"/>
              <a:t>		termes d’augmentation du C.A.</a:t>
            </a:r>
            <a:br>
              <a:rPr lang="fr-FR" sz="40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3600" b="1" i="1" dirty="0"/>
              <a:t>Le piège</a:t>
            </a:r>
            <a:r>
              <a:rPr lang="fr-FR" sz="3600" dirty="0"/>
              <a:t> : confondre les recettes générées à celles du commercial</a:t>
            </a:r>
            <a:endParaRPr lang="fr-FR" sz="3200" dirty="0"/>
          </a:p>
          <a:p>
            <a:pPr lvl="1"/>
            <a:endParaRPr lang="fr-FR" sz="3600" b="1" i="1" dirty="0"/>
          </a:p>
          <a:p>
            <a:pPr lvl="1"/>
            <a:r>
              <a:rPr lang="fr-FR" sz="3600" b="1" i="1" dirty="0"/>
              <a:t>L’astuce</a:t>
            </a:r>
            <a:r>
              <a:rPr lang="fr-FR" sz="3600" dirty="0"/>
              <a:t> : établir des objectifs spécifiques (C.A. total,  par segment de marché, pour chaque responsable, etc…)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8446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i="1" dirty="0"/>
              <a:t>Erreur 7 : Les techniciens prennent le projet en </a:t>
            </a:r>
            <a:br>
              <a:rPr lang="fr-FR" b="1" i="1" dirty="0"/>
            </a:br>
            <a:r>
              <a:rPr lang="fr-FR" b="1" i="1" dirty="0"/>
              <a:t>		otage</a:t>
            </a:r>
            <a:br>
              <a:rPr lang="fr-FR" sz="40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3600" b="1" i="1" dirty="0"/>
              <a:t>Le piège</a:t>
            </a:r>
            <a:r>
              <a:rPr lang="fr-FR" sz="3600" dirty="0"/>
              <a:t> : les techniciens ne mettent les outils à la disposition des utilisateurs que lorsqu’ils en sont satisfaits</a:t>
            </a:r>
            <a:endParaRPr lang="fr-FR" sz="3200" dirty="0"/>
          </a:p>
          <a:p>
            <a:pPr lvl="1"/>
            <a:endParaRPr lang="fr-FR" sz="3600" b="1" i="1" dirty="0"/>
          </a:p>
          <a:p>
            <a:pPr lvl="1"/>
            <a:r>
              <a:rPr lang="fr-FR" sz="3600" b="1" i="1" dirty="0"/>
              <a:t>L’astuce</a:t>
            </a:r>
            <a:r>
              <a:rPr lang="fr-FR" sz="3600" dirty="0"/>
              <a:t> : évaluer le coût d’opportunité du non –fonctionnement.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4895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i="1" dirty="0"/>
              <a:t>Erreur 8 : Absence de plan cohérent de </a:t>
            </a:r>
            <a:br>
              <a:rPr lang="fr-FR" b="1" i="1" dirty="0"/>
            </a:br>
            <a:r>
              <a:rPr lang="fr-FR" b="1" i="1" dirty="0"/>
              <a:t>		segmentation du marché</a:t>
            </a:r>
            <a:br>
              <a:rPr lang="fr-FR" sz="40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fr-FR" sz="3600" b="1" i="1" dirty="0"/>
              <a:t>Le piège : </a:t>
            </a:r>
            <a:r>
              <a:rPr lang="fr-FR" sz="3600" dirty="0"/>
              <a:t>on se base sur notre perception et non sur le comportement des consommateurs</a:t>
            </a:r>
          </a:p>
          <a:p>
            <a:endParaRPr lang="fr-FR" sz="3600" b="1" i="1" dirty="0"/>
          </a:p>
          <a:p>
            <a:r>
              <a:rPr lang="fr-FR" sz="3600" b="1" i="1" dirty="0"/>
              <a:t>L’astuce</a:t>
            </a:r>
            <a:r>
              <a:rPr lang="fr-FR" sz="3600" dirty="0"/>
              <a:t> : baser l’analyse sur les jours, les mois, les saisons, le C.A. potentiel, l’effort consenti, le volume, le taux de fidélisation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61005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403</Words>
  <Application>Microsoft Office PowerPoint</Application>
  <PresentationFormat>Grand écran</PresentationFormat>
  <Paragraphs>33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Les 8 erreurs les plus fréquentes des stratégies de Revenue Management</vt:lpstr>
      <vt:lpstr>Erreur 1 : On néglige de quantifier les bénéfices </vt:lpstr>
      <vt:lpstr>Erreur 2 : L’absence d’un plan d’action bien défini </vt:lpstr>
      <vt:lpstr>Erreur 3 : Implication insuffisante de la direction    générale </vt:lpstr>
      <vt:lpstr>Erreur 4: L’analyse paralysante </vt:lpstr>
      <vt:lpstr>Erreur 5 : Prendre l’outil pour le projet </vt:lpstr>
      <vt:lpstr>Erreur 6 : La performance n’est pas mesurée en    termes d’augmentation du C.A. </vt:lpstr>
      <vt:lpstr>Erreur 7 : Les techniciens prennent le projet en    otage </vt:lpstr>
      <vt:lpstr>Erreur 8 : Absence de plan cohérent de    segmentation du marché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8 erreurs les plus fréquentes des stratégies de Revenue Management</dc:title>
  <dc:creator>utilisateur</dc:creator>
  <cp:lastModifiedBy>hp</cp:lastModifiedBy>
  <cp:revision>2</cp:revision>
  <dcterms:created xsi:type="dcterms:W3CDTF">2014-05-14T18:28:01Z</dcterms:created>
  <dcterms:modified xsi:type="dcterms:W3CDTF">2026-05-25T20:58:01Z</dcterms:modified>
</cp:coreProperties>
</file>